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394" r:id="rId2"/>
    <p:sldId id="637" r:id="rId3"/>
    <p:sldId id="684" r:id="rId4"/>
    <p:sldId id="692" r:id="rId5"/>
    <p:sldId id="691" r:id="rId6"/>
    <p:sldId id="659" r:id="rId7"/>
    <p:sldId id="685" r:id="rId8"/>
    <p:sldId id="693" r:id="rId9"/>
    <p:sldId id="686" r:id="rId10"/>
    <p:sldId id="687" r:id="rId11"/>
    <p:sldId id="694" r:id="rId12"/>
    <p:sldId id="673" r:id="rId13"/>
    <p:sldId id="688" r:id="rId14"/>
    <p:sldId id="689" r:id="rId15"/>
    <p:sldId id="690" r:id="rId16"/>
    <p:sldId id="672" r:id="rId17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437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551"/>
    <p:restoredTop sz="94619"/>
  </p:normalViewPr>
  <p:slideViewPr>
    <p:cSldViewPr snapToGrid="0" snapToObjects="1">
      <p:cViewPr varScale="1">
        <p:scale>
          <a:sx n="114" d="100"/>
          <a:sy n="114" d="100"/>
        </p:scale>
        <p:origin x="48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50F04B-4F3A-A94F-8E8F-F40BD814916B}" type="datetimeFigureOut">
              <a:rPr lang="tr-TR" smtClean="0"/>
              <a:t>30.06.2020</a:t>
            </a:fld>
            <a:endParaRPr lang="tr-T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8067B8-0DB7-8F4B-B819-526318798AA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0876027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0F9EA3-6A70-0F4D-829B-C527444C40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4770A3-2260-7840-8968-62D8D3CEF0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tr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043346-B018-144B-8388-D76310932C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79B54-2950-1042-988D-8162422116D6}" type="datetimeFigureOut">
              <a:t>30.06.2020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BE8AEF-4BFA-2F41-88DA-3AC5C492F0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182045-2C56-074F-A12B-68B976E7E1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DA74C-8799-3542-84ED-5F32E1A612D5}" type="slidenum"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8837868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53493F-2F3F-CE4F-9233-A8C0D9B5C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C0ED3F-DCD4-C545-8458-FA1D2BC563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A47ED7-A81C-624D-BAB8-F0D2301E65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79B54-2950-1042-988D-8162422116D6}" type="datetimeFigureOut">
              <a:t>30.06.2020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889018-A24E-874F-ADE8-08EFEF39F6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BCE668-1469-7843-9D95-665B7D483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DA74C-8799-3542-84ED-5F32E1A612D5}" type="slidenum"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0044614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6AC5B94-1978-EE42-BCF1-A61BD9CF47F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A5DE2DC-39FA-6448-AB70-B538145D7E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F1D293-3BC8-B74A-A138-5ED319C2C1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79B54-2950-1042-988D-8162422116D6}" type="datetimeFigureOut">
              <a:t>30.06.2020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9F5EF8-2283-5A44-B368-E27E4F2791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7854F7-85D3-4A40-B9FE-A39C308CA8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DA74C-8799-3542-84ED-5F32E1A612D5}" type="slidenum"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8579769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5A74B7-B9D3-CB47-8C3F-30AE58E87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AFF5DD-9FA0-694E-A177-60F8312372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43D732-0AEE-D748-B9BA-9D63CF4D80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79B54-2950-1042-988D-8162422116D6}" type="datetimeFigureOut">
              <a:t>30.06.2020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CBEC6E-8F5E-6D44-B81B-44FA0DF0D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F3EF0F-2349-5A41-B72B-7CCA8C0371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DA74C-8799-3542-84ED-5F32E1A612D5}" type="slidenum"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3908253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89AD8-4954-0545-9CC0-3EB172D59E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1F9173-9AD0-2741-AD85-690A77B752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177B61-A030-6440-BFC6-D5B76B6BB7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79B54-2950-1042-988D-8162422116D6}" type="datetimeFigureOut">
              <a:t>30.06.2020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A9C2E4-C3C5-B349-93B4-0C3D40C2F0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C0D653-1A82-694D-8C80-990482D79B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DA74C-8799-3542-84ED-5F32E1A612D5}" type="slidenum"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5825767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158EB-1A95-DD4F-B957-3FC42224E0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17F3A5-5939-D74F-9E44-48A8CE3F54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536AB6-D824-A448-90A9-B24B5B6D32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B2E745-35C3-C941-918D-2D99ECEFA1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79B54-2950-1042-988D-8162422116D6}" type="datetimeFigureOut">
              <a:t>30.06.2020</a:t>
            </a:fld>
            <a:endParaRPr lang="tr-T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CDA00A-1F9F-2848-A1FD-32567A2A5A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7256E3-F3E3-9346-9246-44E3F15A7D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DA74C-8799-3542-84ED-5F32E1A612D5}" type="slidenum"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8162106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654A87-0295-D544-945F-1870F29E99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5F488E-7C54-3E43-A572-AECAEE8ABE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20F06D-FF4E-B143-95E9-12DD0D64FB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D1B0488-3744-364D-9149-C772ACBACED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F4005BF-1BCF-D64D-9C7A-B6C53E6A18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C6DA619-AB99-D247-B298-F9772FF5FF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79B54-2950-1042-988D-8162422116D6}" type="datetimeFigureOut">
              <a:t>30.06.2020</a:t>
            </a:fld>
            <a:endParaRPr lang="tr-T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C42EB2-4F51-0F4C-B60A-4F1F81A72E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88FEAA4-EF15-144A-91F0-A7FE7C2456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DA74C-8799-3542-84ED-5F32E1A612D5}" type="slidenum"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7874188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FDA7C7-1923-CE4A-9881-4B365248C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FAD8D27-DFDA-AE4E-A324-B035CCE6D9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79B54-2950-1042-988D-8162422116D6}" type="datetimeFigureOut">
              <a:t>30.06.2020</a:t>
            </a:fld>
            <a:endParaRPr lang="tr-T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35EC6B-B742-A04F-94CE-5BEB837D38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FB9FB6-0832-B941-A5B5-465470946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DA74C-8799-3542-84ED-5F32E1A612D5}" type="slidenum"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5880139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FCD8B0E-CF94-D54B-8AD0-EF8A0C937B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79B54-2950-1042-988D-8162422116D6}" type="datetimeFigureOut">
              <a:t>30.06.2020</a:t>
            </a:fld>
            <a:endParaRPr lang="tr-T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87436D9-44E3-684A-8175-D632556F02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905705-3935-D54A-9659-4328996637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DA74C-8799-3542-84ED-5F32E1A612D5}" type="slidenum"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3896105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23CE79-38EC-B443-BD39-7BEB219582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FFFED8-FEFD-8743-9819-A41278B93D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D40D12-5A6C-F149-A79D-0783DBE006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E17286-C905-4845-8C7F-D2B95E01C0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79B54-2950-1042-988D-8162422116D6}" type="datetimeFigureOut">
              <a:t>30.06.2020</a:t>
            </a:fld>
            <a:endParaRPr lang="tr-T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6FA06F-CD69-C04B-9060-09A8F8ADF2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109285-E359-F946-B6B5-9925CA02B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DA74C-8799-3542-84ED-5F32E1A612D5}" type="slidenum"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9647254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1BAFA8-8F33-014A-B483-7C60D013AC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0C6F0F7-B179-AC4D-8A34-9791D47F434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C3ECB2-EF86-F440-98E0-1D9E7B4833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E73210-952F-5A4D-B782-1D8BE1D5A9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79B54-2950-1042-988D-8162422116D6}" type="datetimeFigureOut">
              <a:t>30.06.2020</a:t>
            </a:fld>
            <a:endParaRPr lang="tr-T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FDCA0B-2B6D-B543-ACFE-8FC7FAE245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4E6528-FE3F-0443-87EF-6F73476FF9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DA74C-8799-3542-84ED-5F32E1A612D5}" type="slidenum"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3760884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593DDAF-5304-F645-93CA-3FE50723C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E3A25B-8D3A-4548-B36F-1DDA84FF08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521CD2-9498-664B-95A4-039466F7CA5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079B54-2950-1042-988D-8162422116D6}" type="datetimeFigureOut">
              <a:t>30.06.2020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6AA283-7DC9-0641-BBFE-BD4EB87D51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5A2B73-C749-BF47-862C-374B905FD6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BDA74C-8799-3542-84ED-5F32E1A612D5}" type="slidenum"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8590466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7" Type="http://schemas.openxmlformats.org/officeDocument/2006/relationships/image" Target="../media/image21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tiff"/><Relationship Id="rId4" Type="http://schemas.openxmlformats.org/officeDocument/2006/relationships/hyperlink" Target="http://www/" TargetMode="Externa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tiff"/><Relationship Id="rId3" Type="http://schemas.openxmlformats.org/officeDocument/2006/relationships/image" Target="../media/image23.svg"/><Relationship Id="rId7" Type="http://schemas.openxmlformats.org/officeDocument/2006/relationships/image" Target="../media/image24.tif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tiff"/><Relationship Id="rId11" Type="http://schemas.openxmlformats.org/officeDocument/2006/relationships/image" Target="../media/image26.tiff"/><Relationship Id="rId5" Type="http://schemas.openxmlformats.org/officeDocument/2006/relationships/image" Target="../media/image12.png"/><Relationship Id="rId10" Type="http://schemas.openxmlformats.org/officeDocument/2006/relationships/image" Target="../media/image21.svg"/><Relationship Id="rId4" Type="http://schemas.openxmlformats.org/officeDocument/2006/relationships/hyperlink" Target="http://www/" TargetMode="External"/><Relationship Id="rId9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tiff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6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tiff"/><Relationship Id="rId4" Type="http://schemas.openxmlformats.org/officeDocument/2006/relationships/image" Target="../media/image7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tiff"/><Relationship Id="rId5" Type="http://schemas.openxmlformats.org/officeDocument/2006/relationships/hyperlink" Target="http://www/" TargetMode="External"/><Relationship Id="rId4" Type="http://schemas.openxmlformats.org/officeDocument/2006/relationships/image" Target="../media/image5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://www.awsdevopsteam.net/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tiff"/><Relationship Id="rId4" Type="http://schemas.openxmlformats.org/officeDocument/2006/relationships/hyperlink" Target="http://www.awsdevopsteam.net=/" TargetMode="Externa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tiff"/><Relationship Id="rId3" Type="http://schemas.openxmlformats.org/officeDocument/2006/relationships/image" Target="../media/image12.png"/><Relationship Id="rId7" Type="http://schemas.openxmlformats.org/officeDocument/2006/relationships/image" Target="../media/image5.tiff"/><Relationship Id="rId2" Type="http://schemas.openxmlformats.org/officeDocument/2006/relationships/hyperlink" Target="http://www.awsdevopsteam.net/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tiff"/><Relationship Id="rId5" Type="http://schemas.openxmlformats.org/officeDocument/2006/relationships/hyperlink" Target="https://www.google.com/search?biw=1440&amp;bih=696&amp;q=Jonathan&amp;spell=1&amp;sa=X&amp;ved=2ahUKEwjB4s266a7qAhWj2-AKHQ1oBSUQBSgAegQIChAm" TargetMode="External"/><Relationship Id="rId4" Type="http://schemas.openxmlformats.org/officeDocument/2006/relationships/image" Target="../media/image15.tiff"/><Relationship Id="rId9" Type="http://schemas.openxmlformats.org/officeDocument/2006/relationships/image" Target="../media/image18.tif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1E0AEF89-B463-1848-A974-8695D27C62F9}"/>
              </a:ext>
            </a:extLst>
          </p:cNvPr>
          <p:cNvSpPr txBox="1"/>
          <p:nvPr/>
        </p:nvSpPr>
        <p:spPr>
          <a:xfrm>
            <a:off x="13251976" y="-245660"/>
            <a:ext cx="184731" cy="369332"/>
          </a:xfrm>
          <a:prstGeom prst="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endParaRPr lang="tr-TR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A7E03AE-ACA6-B74E-8709-0F3926D45182}"/>
              </a:ext>
            </a:extLst>
          </p:cNvPr>
          <p:cNvSpPr txBox="1"/>
          <p:nvPr/>
        </p:nvSpPr>
        <p:spPr>
          <a:xfrm>
            <a:off x="12994838" y="360300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tr-T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114976-2D0D-C644-BD2C-D60FDDE00367}"/>
              </a:ext>
            </a:extLst>
          </p:cNvPr>
          <p:cNvSpPr txBox="1"/>
          <p:nvPr/>
        </p:nvSpPr>
        <p:spPr>
          <a:xfrm>
            <a:off x="3702205" y="1360449"/>
            <a:ext cx="495114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4000" dirty="0" err="1"/>
              <a:t>Route</a:t>
            </a:r>
            <a:r>
              <a:rPr lang="tr-TR" sz="4000" dirty="0"/>
              <a:t> 53</a:t>
            </a:r>
            <a:endParaRPr lang="en-TR" sz="4000" dirty="0"/>
          </a:p>
          <a:p>
            <a:r>
              <a:rPr lang="en-TR" sz="4000" dirty="0"/>
              <a:t>Osvaldo</a:t>
            </a:r>
          </a:p>
          <a:p>
            <a:r>
              <a:rPr lang="en-TR" sz="4000" dirty="0"/>
              <a:t>03/07/2020</a:t>
            </a:r>
          </a:p>
        </p:txBody>
      </p:sp>
    </p:spTree>
    <p:extLst>
      <p:ext uri="{BB962C8B-B14F-4D97-AF65-F5344CB8AC3E}">
        <p14:creationId xmlns:p14="http://schemas.microsoft.com/office/powerpoint/2010/main" val="7141702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EDFAD66-C5E2-0648-AC58-9E8F395AB3AD}"/>
              </a:ext>
            </a:extLst>
          </p:cNvPr>
          <p:cNvSpPr txBox="1"/>
          <p:nvPr/>
        </p:nvSpPr>
        <p:spPr>
          <a:xfrm>
            <a:off x="1415619" y="526738"/>
            <a:ext cx="103048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Mapping Domain name to the S</a:t>
            </a:r>
            <a:r>
              <a:rPr lang="en-TR" sz="3200" dirty="0"/>
              <a:t>tatic web site from S3 bucket 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9E93D9EC-0F18-5243-8430-02695B561172}"/>
              </a:ext>
            </a:extLst>
          </p:cNvPr>
          <p:cNvCxnSpPr>
            <a:cxnSpLocks/>
          </p:cNvCxnSpPr>
          <p:nvPr/>
        </p:nvCxnSpPr>
        <p:spPr>
          <a:xfrm flipH="1">
            <a:off x="5286375" y="1315650"/>
            <a:ext cx="407790" cy="6393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C445EAA-696F-A343-992C-C8D6D5AA1BD2}"/>
              </a:ext>
            </a:extLst>
          </p:cNvPr>
          <p:cNvCxnSpPr>
            <a:cxnSpLocks/>
          </p:cNvCxnSpPr>
          <p:nvPr/>
        </p:nvCxnSpPr>
        <p:spPr>
          <a:xfrm>
            <a:off x="7334904" y="1276491"/>
            <a:ext cx="423862" cy="6454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2AB0957F-632A-8148-841B-027075A850D3}"/>
              </a:ext>
            </a:extLst>
          </p:cNvPr>
          <p:cNvSpPr/>
          <p:nvPr/>
        </p:nvSpPr>
        <p:spPr>
          <a:xfrm>
            <a:off x="2626451" y="2831067"/>
            <a:ext cx="2452756" cy="77152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Create </a:t>
            </a:r>
            <a:r>
              <a:rPr lang="en-US" sz="2400" b="1" dirty="0">
                <a:solidFill>
                  <a:schemeClr val="accent4"/>
                </a:solidFill>
              </a:rPr>
              <a:t>A record</a:t>
            </a:r>
            <a:endParaRPr lang="en-TR" sz="2400" b="1" dirty="0">
              <a:solidFill>
                <a:schemeClr val="accent4"/>
              </a:solidFill>
            </a:endParaRP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112EE3BC-DE44-E04A-9200-FB6E37D146C8}"/>
              </a:ext>
            </a:extLst>
          </p:cNvPr>
          <p:cNvSpPr/>
          <p:nvPr/>
        </p:nvSpPr>
        <p:spPr>
          <a:xfrm>
            <a:off x="2626451" y="3829050"/>
            <a:ext cx="2452756" cy="77152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Choose </a:t>
            </a:r>
            <a:r>
              <a:rPr lang="en-US" sz="2400" b="1" dirty="0">
                <a:solidFill>
                  <a:schemeClr val="accent4"/>
                </a:solidFill>
              </a:rPr>
              <a:t>Alias</a:t>
            </a:r>
            <a:endParaRPr lang="en-TR" sz="2400" b="1" dirty="0">
              <a:solidFill>
                <a:schemeClr val="accent4"/>
              </a:solidFill>
            </a:endParaRP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9E185CA2-F336-0944-820F-2B972135C1B2}"/>
              </a:ext>
            </a:extLst>
          </p:cNvPr>
          <p:cNvSpPr/>
          <p:nvPr/>
        </p:nvSpPr>
        <p:spPr>
          <a:xfrm>
            <a:off x="7546835" y="2881461"/>
            <a:ext cx="2452756" cy="77152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Create </a:t>
            </a:r>
            <a:r>
              <a:rPr lang="en-US" sz="2400" b="1" dirty="0">
                <a:solidFill>
                  <a:schemeClr val="accent4"/>
                </a:solidFill>
              </a:rPr>
              <a:t>CNAME</a:t>
            </a:r>
            <a:r>
              <a:rPr lang="en-US" sz="2400" b="1" dirty="0"/>
              <a:t> record</a:t>
            </a:r>
            <a:endParaRPr lang="en-TR" sz="2400" b="1" dirty="0"/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B69F5961-A31E-6A47-9697-413E0E2189AE}"/>
              </a:ext>
            </a:extLst>
          </p:cNvPr>
          <p:cNvSpPr/>
          <p:nvPr/>
        </p:nvSpPr>
        <p:spPr>
          <a:xfrm>
            <a:off x="7546835" y="4870604"/>
            <a:ext cx="2452756" cy="77152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accent4"/>
                </a:solidFill>
              </a:rPr>
              <a:t>Write</a:t>
            </a:r>
            <a:r>
              <a:rPr lang="en-US" sz="2400" b="1" dirty="0"/>
              <a:t> Bucket Name </a:t>
            </a:r>
            <a:endParaRPr lang="en-TR" sz="2400" b="1" dirty="0"/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28A3F3E4-3B77-3C4E-8B36-622367E71123}"/>
              </a:ext>
            </a:extLst>
          </p:cNvPr>
          <p:cNvSpPr/>
          <p:nvPr/>
        </p:nvSpPr>
        <p:spPr>
          <a:xfrm>
            <a:off x="2574988" y="4870604"/>
            <a:ext cx="2452756" cy="77152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accent4"/>
                </a:solidFill>
              </a:rPr>
              <a:t>Choose</a:t>
            </a:r>
            <a:r>
              <a:rPr lang="en-US" sz="2400" b="1" dirty="0"/>
              <a:t> Bucket</a:t>
            </a:r>
            <a:endParaRPr lang="en-TR" sz="24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9244216-7305-B447-9BC9-58AAF4511BC7}"/>
              </a:ext>
            </a:extLst>
          </p:cNvPr>
          <p:cNvSpPr txBox="1"/>
          <p:nvPr/>
        </p:nvSpPr>
        <p:spPr>
          <a:xfrm>
            <a:off x="1415619" y="1836033"/>
            <a:ext cx="502441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C</a:t>
            </a:r>
            <a:r>
              <a:rPr lang="en-TR" sz="3200" dirty="0"/>
              <a:t>heaper</a:t>
            </a:r>
            <a:endParaRPr lang="en-US" sz="3200" b="1" dirty="0"/>
          </a:p>
          <a:p>
            <a:pPr algn="ctr"/>
            <a:r>
              <a:rPr lang="en-US" sz="3200" b="1" dirty="0">
                <a:solidFill>
                  <a:srgbClr val="FF0000"/>
                </a:solidFill>
              </a:rPr>
              <a:t>Alias</a:t>
            </a:r>
          </a:p>
          <a:p>
            <a:pPr algn="ctr"/>
            <a:r>
              <a:rPr lang="en-TR" sz="3200" dirty="0"/>
              <a:t> 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B5705BD-52A6-7C45-97EE-426B39D7B884}"/>
              </a:ext>
            </a:extLst>
          </p:cNvPr>
          <p:cNvSpPr txBox="1"/>
          <p:nvPr/>
        </p:nvSpPr>
        <p:spPr>
          <a:xfrm>
            <a:off x="7250279" y="1849787"/>
            <a:ext cx="28410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3200" dirty="0" err="1"/>
              <a:t>More</a:t>
            </a:r>
            <a:r>
              <a:rPr lang="tr-TR" sz="3200" dirty="0"/>
              <a:t> </a:t>
            </a:r>
            <a:r>
              <a:rPr lang="tr-TR" sz="3200" dirty="0" err="1"/>
              <a:t>Expensive</a:t>
            </a:r>
            <a:endParaRPr lang="en-TR" sz="3200" b="1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6FC4591-D143-974A-A53A-6C495A9B1731}"/>
              </a:ext>
            </a:extLst>
          </p:cNvPr>
          <p:cNvSpPr txBox="1"/>
          <p:nvPr/>
        </p:nvSpPr>
        <p:spPr>
          <a:xfrm>
            <a:off x="8214664" y="2434562"/>
            <a:ext cx="13195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R" sz="2800" b="1" dirty="0">
                <a:solidFill>
                  <a:srgbClr val="FF0000"/>
                </a:solidFill>
              </a:rPr>
              <a:t>CNAME</a:t>
            </a:r>
          </a:p>
        </p:txBody>
      </p:sp>
    </p:spTree>
    <p:extLst>
      <p:ext uri="{BB962C8B-B14F-4D97-AF65-F5344CB8AC3E}">
        <p14:creationId xmlns:p14="http://schemas.microsoft.com/office/powerpoint/2010/main" val="34345427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Box 41">
            <a:extLst>
              <a:ext uri="{FF2B5EF4-FFF2-40B4-BE49-F238E27FC236}">
                <a16:creationId xmlns:a16="http://schemas.microsoft.com/office/drawing/2014/main" id="{0B5705BD-52A6-7C45-97EE-426B39D7B884}"/>
              </a:ext>
            </a:extLst>
          </p:cNvPr>
          <p:cNvSpPr txBox="1"/>
          <p:nvPr/>
        </p:nvSpPr>
        <p:spPr>
          <a:xfrm>
            <a:off x="9938760" y="2140480"/>
            <a:ext cx="19012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3600" b="1" dirty="0">
                <a:solidFill>
                  <a:schemeClr val="accent2">
                    <a:lumMod val="75000"/>
                  </a:schemeClr>
                </a:solidFill>
              </a:rPr>
              <a:t>A </a:t>
            </a:r>
            <a:r>
              <a:rPr lang="tr-TR" sz="3600" b="1" dirty="0" err="1">
                <a:solidFill>
                  <a:schemeClr val="accent2">
                    <a:lumMod val="75000"/>
                  </a:schemeClr>
                </a:solidFill>
              </a:rPr>
              <a:t>Record</a:t>
            </a:r>
            <a:endParaRPr lang="en-TR" sz="36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6FC4591-D143-974A-A53A-6C495A9B1731}"/>
              </a:ext>
            </a:extLst>
          </p:cNvPr>
          <p:cNvSpPr txBox="1"/>
          <p:nvPr/>
        </p:nvSpPr>
        <p:spPr>
          <a:xfrm>
            <a:off x="10089330" y="3377661"/>
            <a:ext cx="13195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R" sz="2800" b="1" dirty="0">
                <a:solidFill>
                  <a:srgbClr val="FF0000"/>
                </a:solidFill>
              </a:rPr>
              <a:t>CNAME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24A13B-6668-DD45-A26A-0A77BF02677F}"/>
              </a:ext>
            </a:extLst>
          </p:cNvPr>
          <p:cNvSpPr txBox="1"/>
          <p:nvPr/>
        </p:nvSpPr>
        <p:spPr>
          <a:xfrm>
            <a:off x="4372280" y="2213792"/>
            <a:ext cx="14743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R</a:t>
            </a:r>
            <a:r>
              <a:rPr lang="en-TR" sz="2800" dirty="0"/>
              <a:t>efers to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3C5647-EE56-C84A-919F-30A98C440E93}"/>
              </a:ext>
            </a:extLst>
          </p:cNvPr>
          <p:cNvSpPr txBox="1"/>
          <p:nvPr/>
        </p:nvSpPr>
        <p:spPr>
          <a:xfrm>
            <a:off x="7200486" y="2252737"/>
            <a:ext cx="8723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R" sz="3600" b="1" dirty="0">
                <a:solidFill>
                  <a:srgbClr val="00B0F0"/>
                </a:solidFill>
              </a:rPr>
              <a:t>IP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26BE19B-843D-CD43-B1C0-FE6278A4CA47}"/>
              </a:ext>
            </a:extLst>
          </p:cNvPr>
          <p:cNvSpPr txBox="1"/>
          <p:nvPr/>
        </p:nvSpPr>
        <p:spPr>
          <a:xfrm>
            <a:off x="4372280" y="3254549"/>
            <a:ext cx="14743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R</a:t>
            </a:r>
            <a:r>
              <a:rPr lang="en-TR" sz="2800" dirty="0"/>
              <a:t>efers to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54F06D-9133-FD4B-8B29-2248EA9B595F}"/>
              </a:ext>
            </a:extLst>
          </p:cNvPr>
          <p:cNvSpPr txBox="1"/>
          <p:nvPr/>
        </p:nvSpPr>
        <p:spPr>
          <a:xfrm>
            <a:off x="6292577" y="3107823"/>
            <a:ext cx="268819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R" sz="3200" b="1" dirty="0">
                <a:solidFill>
                  <a:srgbClr val="00B0F0"/>
                </a:solidFill>
              </a:rPr>
              <a:t>Sub</a:t>
            </a:r>
          </a:p>
          <a:p>
            <a:pPr algn="ctr"/>
            <a:r>
              <a:rPr lang="en-TR" sz="3200" b="1" dirty="0">
                <a:solidFill>
                  <a:srgbClr val="00B0F0"/>
                </a:solidFill>
              </a:rPr>
              <a:t>Domain 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27BE33EA-8DA7-6441-8880-3BC62D636FA1}"/>
              </a:ext>
            </a:extLst>
          </p:cNvPr>
          <p:cNvSpPr/>
          <p:nvPr/>
        </p:nvSpPr>
        <p:spPr>
          <a:xfrm>
            <a:off x="370616" y="2140480"/>
            <a:ext cx="2452756" cy="250331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Sub Domain</a:t>
            </a:r>
            <a:endParaRPr lang="en-TR" sz="2800" b="1" dirty="0">
              <a:solidFill>
                <a:schemeClr val="accent4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87DE01A-1CE0-104C-B069-3104F70BEE30}"/>
              </a:ext>
            </a:extLst>
          </p:cNvPr>
          <p:cNvSpPr txBox="1"/>
          <p:nvPr/>
        </p:nvSpPr>
        <p:spPr>
          <a:xfrm>
            <a:off x="4410053" y="4414609"/>
            <a:ext cx="14743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R</a:t>
            </a:r>
            <a:r>
              <a:rPr lang="en-TR" sz="2800" dirty="0"/>
              <a:t>efers to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250C9D-F34C-9749-8B91-24CA0D6BD939}"/>
              </a:ext>
            </a:extLst>
          </p:cNvPr>
          <p:cNvSpPr txBox="1"/>
          <p:nvPr/>
        </p:nvSpPr>
        <p:spPr>
          <a:xfrm>
            <a:off x="7026497" y="4482318"/>
            <a:ext cx="275893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R" sz="3200" b="1" dirty="0">
                <a:solidFill>
                  <a:srgbClr val="00B0F0"/>
                </a:solidFill>
              </a:rPr>
              <a:t>AWS </a:t>
            </a:r>
            <a:br>
              <a:rPr lang="en-TR" sz="3200" b="1" dirty="0">
                <a:solidFill>
                  <a:srgbClr val="00B0F0"/>
                </a:solidFill>
              </a:rPr>
            </a:br>
            <a:r>
              <a:rPr lang="en-TR" sz="3200" b="1" dirty="0">
                <a:solidFill>
                  <a:srgbClr val="00B0F0"/>
                </a:solidFill>
              </a:rPr>
              <a:t>Resource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3B3C4F9-9DE2-304A-B1B4-23CF73DE5781}"/>
              </a:ext>
            </a:extLst>
          </p:cNvPr>
          <p:cNvSpPr txBox="1"/>
          <p:nvPr/>
        </p:nvSpPr>
        <p:spPr>
          <a:xfrm>
            <a:off x="10037670" y="4482318"/>
            <a:ext cx="11047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R" sz="3600" b="1" dirty="0">
                <a:solidFill>
                  <a:srgbClr val="00B050"/>
                </a:solidFill>
              </a:rPr>
              <a:t>Alias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1E100B44-E93A-C449-9C8E-16B3150BAB0B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</a:blip>
          <a:stretch>
            <a:fillRect/>
          </a:stretch>
        </p:blipFill>
        <p:spPr>
          <a:xfrm>
            <a:off x="2957444" y="3229555"/>
            <a:ext cx="1064715" cy="655689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78A185B0-2BF1-BD42-9812-1384DE592278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</a:blip>
          <a:stretch>
            <a:fillRect/>
          </a:stretch>
        </p:blipFill>
        <p:spPr>
          <a:xfrm>
            <a:off x="5884367" y="2179868"/>
            <a:ext cx="1064715" cy="65568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FA6756BC-A650-7C44-A8BB-A66F562D1BB2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</a:blip>
          <a:stretch>
            <a:fillRect/>
          </a:stretch>
        </p:blipFill>
        <p:spPr>
          <a:xfrm>
            <a:off x="5813050" y="3209562"/>
            <a:ext cx="1064715" cy="655689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8EE5ABE2-F6AB-0E40-AC3D-CC2D010E90D0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</a:blip>
          <a:stretch>
            <a:fillRect/>
          </a:stretch>
        </p:blipFill>
        <p:spPr>
          <a:xfrm>
            <a:off x="5877803" y="4414608"/>
            <a:ext cx="1064715" cy="655689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9C47CA8C-CC0D-EE4D-A2C4-06BF97004E5A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</a:blip>
          <a:stretch>
            <a:fillRect/>
          </a:stretch>
        </p:blipFill>
        <p:spPr>
          <a:xfrm>
            <a:off x="8701527" y="2252737"/>
            <a:ext cx="1064715" cy="655689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6611876D-7180-6144-83C5-2D9E64F7A93D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</a:blip>
          <a:stretch>
            <a:fillRect/>
          </a:stretch>
        </p:blipFill>
        <p:spPr>
          <a:xfrm>
            <a:off x="8701527" y="3301512"/>
            <a:ext cx="1064715" cy="655689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EB42E587-50EA-864C-9D56-E8E374ECC177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</a:blip>
          <a:stretch>
            <a:fillRect/>
          </a:stretch>
        </p:blipFill>
        <p:spPr>
          <a:xfrm>
            <a:off x="8694963" y="4487477"/>
            <a:ext cx="1064715" cy="65568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9085617-58F7-3442-8CD2-8639D80583D2}"/>
              </a:ext>
            </a:extLst>
          </p:cNvPr>
          <p:cNvSpPr txBox="1"/>
          <p:nvPr/>
        </p:nvSpPr>
        <p:spPr>
          <a:xfrm>
            <a:off x="0" y="4643794"/>
            <a:ext cx="37860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00B0F0"/>
                </a:solidFill>
              </a:rPr>
              <a:t>www. c</a:t>
            </a:r>
            <a:r>
              <a:rPr lang="en-TR" sz="3200" b="1" dirty="0">
                <a:solidFill>
                  <a:srgbClr val="00B0F0"/>
                </a:solidFill>
              </a:rPr>
              <a:t>larusway.com</a:t>
            </a:r>
          </a:p>
        </p:txBody>
      </p:sp>
    </p:spTree>
    <p:extLst>
      <p:ext uri="{BB962C8B-B14F-4D97-AF65-F5344CB8AC3E}">
        <p14:creationId xmlns:p14="http://schemas.microsoft.com/office/powerpoint/2010/main" val="34123304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1E0AEF89-B463-1848-A974-8695D27C62F9}"/>
              </a:ext>
            </a:extLst>
          </p:cNvPr>
          <p:cNvSpPr txBox="1"/>
          <p:nvPr/>
        </p:nvSpPr>
        <p:spPr>
          <a:xfrm>
            <a:off x="13251976" y="-245660"/>
            <a:ext cx="184731" cy="369332"/>
          </a:xfrm>
          <a:prstGeom prst="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endParaRPr lang="tr-TR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E123BF-DE93-9C41-B043-49442AE847FB}"/>
              </a:ext>
            </a:extLst>
          </p:cNvPr>
          <p:cNvSpPr txBox="1"/>
          <p:nvPr/>
        </p:nvSpPr>
        <p:spPr>
          <a:xfrm>
            <a:off x="5178422" y="123613"/>
            <a:ext cx="17559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R" sz="3600" dirty="0"/>
              <a:t>Failover 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1322C53A-EAFD-4F4E-B992-5FA29057D5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0384" y="123613"/>
            <a:ext cx="722677" cy="693770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8672F3E3-C4BC-8643-80DB-C76B3B855A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112" t="16708" r="23489" b="22581"/>
          <a:stretch/>
        </p:blipFill>
        <p:spPr>
          <a:xfrm>
            <a:off x="2248774" y="4356183"/>
            <a:ext cx="1376207" cy="1053394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06CCB330-70D2-1946-A9CF-AB7A2C619DCD}"/>
              </a:ext>
            </a:extLst>
          </p:cNvPr>
          <p:cNvSpPr txBox="1"/>
          <p:nvPr/>
        </p:nvSpPr>
        <p:spPr>
          <a:xfrm>
            <a:off x="2354905" y="5578187"/>
            <a:ext cx="10647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R" dirty="0"/>
              <a:t>IP:1.2.3.4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4CB9B5DD-3940-4549-AF22-4693BD3C5124}"/>
              </a:ext>
            </a:extLst>
          </p:cNvPr>
          <p:cNvGrpSpPr/>
          <p:nvPr/>
        </p:nvGrpSpPr>
        <p:grpSpPr>
          <a:xfrm>
            <a:off x="2936877" y="2151470"/>
            <a:ext cx="1440844" cy="1703205"/>
            <a:chOff x="3585241" y="4292645"/>
            <a:chExt cx="1440844" cy="1703205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742FBAA6-A8BA-7D44-9642-B9E661C0DB38}"/>
                </a:ext>
              </a:extLst>
            </p:cNvPr>
            <p:cNvSpPr txBox="1"/>
            <p:nvPr/>
          </p:nvSpPr>
          <p:spPr>
            <a:xfrm>
              <a:off x="3585241" y="4318275"/>
              <a:ext cx="1440844" cy="120032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tr-TR" dirty="0" err="1">
                  <a:solidFill>
                    <a:srgbClr val="FF0000"/>
                  </a:solidFill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www</a:t>
              </a:r>
              <a:r>
                <a:rPr lang="tr-TR" dirty="0" err="1"/>
                <a:t>.osvaldo</a:t>
              </a:r>
              <a:endParaRPr lang="tr-TR" dirty="0"/>
            </a:p>
            <a:p>
              <a:endParaRPr lang="tr-TR" dirty="0"/>
            </a:p>
            <a:p>
              <a:r>
                <a:rPr lang="tr-TR" dirty="0"/>
                <a:t> </a:t>
              </a:r>
            </a:p>
            <a:p>
              <a:endParaRPr lang="tr-TR" dirty="0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51C4403D-BD78-2442-8EA5-AA5048534588}"/>
                </a:ext>
              </a:extLst>
            </p:cNvPr>
            <p:cNvSpPr/>
            <p:nvPr/>
          </p:nvSpPr>
          <p:spPr>
            <a:xfrm>
              <a:off x="3703214" y="4700683"/>
              <a:ext cx="1077792" cy="2280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173C23C7-2406-6642-94B5-A955978626F9}"/>
                </a:ext>
              </a:extLst>
            </p:cNvPr>
            <p:cNvSpPr txBox="1"/>
            <p:nvPr/>
          </p:nvSpPr>
          <p:spPr>
            <a:xfrm>
              <a:off x="3635686" y="4995815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tr-TR" dirty="0"/>
            </a:p>
          </p:txBody>
        </p: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A7660D10-B98E-C74D-BA6B-B1418B77EB36}"/>
                </a:ext>
              </a:extLst>
            </p:cNvPr>
            <p:cNvCxnSpPr>
              <a:cxnSpLocks/>
            </p:cNvCxnSpPr>
            <p:nvPr/>
          </p:nvCxnSpPr>
          <p:spPr>
            <a:xfrm>
              <a:off x="4003848" y="5168627"/>
              <a:ext cx="72490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541663A-F534-3545-8E82-CF6C1DD1AFA0}"/>
                </a:ext>
              </a:extLst>
            </p:cNvPr>
            <p:cNvCxnSpPr>
              <a:cxnSpLocks/>
            </p:cNvCxnSpPr>
            <p:nvPr/>
          </p:nvCxnSpPr>
          <p:spPr>
            <a:xfrm>
              <a:off x="4003849" y="5362345"/>
              <a:ext cx="72490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54E4E1E5-F0B0-DB48-B4C1-5D8782AEF518}"/>
                </a:ext>
              </a:extLst>
            </p:cNvPr>
            <p:cNvCxnSpPr>
              <a:cxnSpLocks/>
            </p:cNvCxnSpPr>
            <p:nvPr/>
          </p:nvCxnSpPr>
          <p:spPr>
            <a:xfrm>
              <a:off x="4003848" y="5558575"/>
              <a:ext cx="72490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DD851458-4EB6-1147-BC2A-D4910D9C82B5}"/>
                </a:ext>
              </a:extLst>
            </p:cNvPr>
            <p:cNvCxnSpPr>
              <a:cxnSpLocks/>
            </p:cNvCxnSpPr>
            <p:nvPr/>
          </p:nvCxnSpPr>
          <p:spPr>
            <a:xfrm>
              <a:off x="4003847" y="5745809"/>
              <a:ext cx="72490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350F6743-F74D-FD42-86FD-6B25B7BE971D}"/>
                </a:ext>
              </a:extLst>
            </p:cNvPr>
            <p:cNvSpPr/>
            <p:nvPr/>
          </p:nvSpPr>
          <p:spPr>
            <a:xfrm>
              <a:off x="3594018" y="4292645"/>
              <a:ext cx="1324059" cy="170320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19FF4AED-8F4F-BD49-AFAD-73EFE756DCE2}"/>
              </a:ext>
            </a:extLst>
          </p:cNvPr>
          <p:cNvSpPr txBox="1"/>
          <p:nvPr/>
        </p:nvSpPr>
        <p:spPr>
          <a:xfrm>
            <a:off x="3124941" y="2943394"/>
            <a:ext cx="10647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R" dirty="0"/>
              <a:t>IP:1.2.3.4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58A82BC2-C65F-6741-BB81-518B8BCE6829}"/>
              </a:ext>
            </a:extLst>
          </p:cNvPr>
          <p:cNvSpPr/>
          <p:nvPr/>
        </p:nvSpPr>
        <p:spPr>
          <a:xfrm>
            <a:off x="4905655" y="772567"/>
            <a:ext cx="230146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3200" dirty="0" err="1">
                <a:solidFill>
                  <a:srgbClr val="FF000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</a:t>
            </a:r>
            <a:r>
              <a:rPr lang="tr-TR" dirty="0" err="1"/>
              <a:t>.osvaldo.com</a:t>
            </a:r>
            <a:endParaRPr lang="tr-TR" dirty="0"/>
          </a:p>
        </p:txBody>
      </p:sp>
      <p:sp>
        <p:nvSpPr>
          <p:cNvPr id="77" name="Rounded Rectangle 76">
            <a:extLst>
              <a:ext uri="{FF2B5EF4-FFF2-40B4-BE49-F238E27FC236}">
                <a16:creationId xmlns:a16="http://schemas.microsoft.com/office/drawing/2014/main" id="{B358872C-CAAA-5C4F-B1A6-744EFE4BF856}"/>
              </a:ext>
            </a:extLst>
          </p:cNvPr>
          <p:cNvSpPr/>
          <p:nvPr/>
        </p:nvSpPr>
        <p:spPr>
          <a:xfrm>
            <a:off x="1485899" y="1944741"/>
            <a:ext cx="4018513" cy="2189249"/>
          </a:xfrm>
          <a:prstGeom prst="roundRect">
            <a:avLst/>
          </a:prstGeom>
          <a:noFill/>
          <a:ln w="34925">
            <a:solidFill>
              <a:srgbClr val="FF9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1BF955-84FB-3143-8BA9-9008A8B48434}"/>
              </a:ext>
            </a:extLst>
          </p:cNvPr>
          <p:cNvSpPr txBox="1"/>
          <p:nvPr/>
        </p:nvSpPr>
        <p:spPr>
          <a:xfrm>
            <a:off x="2670033" y="4715618"/>
            <a:ext cx="769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R" dirty="0"/>
              <a:t>server</a:t>
            </a:r>
          </a:p>
        </p:txBody>
      </p:sp>
      <p:pic>
        <p:nvPicPr>
          <p:cNvPr id="78" name="Picture 77">
            <a:extLst>
              <a:ext uri="{FF2B5EF4-FFF2-40B4-BE49-F238E27FC236}">
                <a16:creationId xmlns:a16="http://schemas.microsoft.com/office/drawing/2014/main" id="{7C51D990-70D0-0E40-802D-57E0186EDD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112" t="16708" r="23489" b="22581"/>
          <a:stretch/>
        </p:blipFill>
        <p:spPr>
          <a:xfrm>
            <a:off x="7216062" y="4356183"/>
            <a:ext cx="1376207" cy="1053394"/>
          </a:xfrm>
          <a:prstGeom prst="rect">
            <a:avLst/>
          </a:prstGeom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EBBC54BD-742B-C448-9715-79317DB8089D}"/>
              </a:ext>
            </a:extLst>
          </p:cNvPr>
          <p:cNvSpPr txBox="1"/>
          <p:nvPr/>
        </p:nvSpPr>
        <p:spPr>
          <a:xfrm>
            <a:off x="7322193" y="5578187"/>
            <a:ext cx="10647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R" dirty="0"/>
              <a:t>IP:3.4.5.6</a:t>
            </a:r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98E270CC-0AAE-1847-B4E1-D98420AEF04A}"/>
              </a:ext>
            </a:extLst>
          </p:cNvPr>
          <p:cNvGrpSpPr/>
          <p:nvPr/>
        </p:nvGrpSpPr>
        <p:grpSpPr>
          <a:xfrm>
            <a:off x="7904165" y="2151470"/>
            <a:ext cx="1440844" cy="1703205"/>
            <a:chOff x="3585241" y="4292645"/>
            <a:chExt cx="1440844" cy="1703205"/>
          </a:xfrm>
        </p:grpSpPr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4F359171-FCB1-5547-A9C7-5EAD7DD735DD}"/>
                </a:ext>
              </a:extLst>
            </p:cNvPr>
            <p:cNvSpPr txBox="1"/>
            <p:nvPr/>
          </p:nvSpPr>
          <p:spPr>
            <a:xfrm>
              <a:off x="3585241" y="4318275"/>
              <a:ext cx="1440844" cy="120032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tr-TR" dirty="0" err="1">
                  <a:solidFill>
                    <a:srgbClr val="FF0000"/>
                  </a:solidFill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www</a:t>
              </a:r>
              <a:r>
                <a:rPr lang="tr-TR" dirty="0" err="1"/>
                <a:t>.osvaldo</a:t>
              </a:r>
              <a:endParaRPr lang="tr-TR" dirty="0"/>
            </a:p>
            <a:p>
              <a:endParaRPr lang="tr-TR" dirty="0"/>
            </a:p>
            <a:p>
              <a:r>
                <a:rPr lang="tr-TR" dirty="0"/>
                <a:t> </a:t>
              </a:r>
            </a:p>
            <a:p>
              <a:endParaRPr lang="tr-TR" dirty="0"/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0A77AE23-244D-E74E-9A63-BDBEFCE7EE1E}"/>
                </a:ext>
              </a:extLst>
            </p:cNvPr>
            <p:cNvSpPr/>
            <p:nvPr/>
          </p:nvSpPr>
          <p:spPr>
            <a:xfrm>
              <a:off x="3703214" y="4700683"/>
              <a:ext cx="1077792" cy="2280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3DA7131C-8814-FC40-9786-60C797F94916}"/>
                </a:ext>
              </a:extLst>
            </p:cNvPr>
            <p:cNvSpPr txBox="1"/>
            <p:nvPr/>
          </p:nvSpPr>
          <p:spPr>
            <a:xfrm>
              <a:off x="3635686" y="4995815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tr-TR" dirty="0"/>
            </a:p>
          </p:txBody>
        </p: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57E41944-AD0A-5049-A85E-FB415DACC8EA}"/>
                </a:ext>
              </a:extLst>
            </p:cNvPr>
            <p:cNvCxnSpPr>
              <a:cxnSpLocks/>
            </p:cNvCxnSpPr>
            <p:nvPr/>
          </p:nvCxnSpPr>
          <p:spPr>
            <a:xfrm>
              <a:off x="4003848" y="5168627"/>
              <a:ext cx="72490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E8AD732D-FD27-B944-B0AD-958796D3DE1A}"/>
                </a:ext>
              </a:extLst>
            </p:cNvPr>
            <p:cNvCxnSpPr>
              <a:cxnSpLocks/>
            </p:cNvCxnSpPr>
            <p:nvPr/>
          </p:nvCxnSpPr>
          <p:spPr>
            <a:xfrm>
              <a:off x="4003849" y="5362345"/>
              <a:ext cx="72490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0A1D74DB-482E-5649-950D-0FAA8EE20384}"/>
                </a:ext>
              </a:extLst>
            </p:cNvPr>
            <p:cNvCxnSpPr>
              <a:cxnSpLocks/>
            </p:cNvCxnSpPr>
            <p:nvPr/>
          </p:nvCxnSpPr>
          <p:spPr>
            <a:xfrm>
              <a:off x="4003848" y="5558575"/>
              <a:ext cx="72490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98D643FE-CB83-334D-BA83-89800E1576D9}"/>
                </a:ext>
              </a:extLst>
            </p:cNvPr>
            <p:cNvCxnSpPr>
              <a:cxnSpLocks/>
            </p:cNvCxnSpPr>
            <p:nvPr/>
          </p:nvCxnSpPr>
          <p:spPr>
            <a:xfrm>
              <a:off x="4003847" y="5745809"/>
              <a:ext cx="72490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26E41AA7-922E-334A-BAEC-210C47EEBB92}"/>
                </a:ext>
              </a:extLst>
            </p:cNvPr>
            <p:cNvSpPr/>
            <p:nvPr/>
          </p:nvSpPr>
          <p:spPr>
            <a:xfrm>
              <a:off x="3594018" y="4292645"/>
              <a:ext cx="1324059" cy="170320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</p:grpSp>
      <p:sp>
        <p:nvSpPr>
          <p:cNvPr id="90" name="TextBox 89">
            <a:extLst>
              <a:ext uri="{FF2B5EF4-FFF2-40B4-BE49-F238E27FC236}">
                <a16:creationId xmlns:a16="http://schemas.microsoft.com/office/drawing/2014/main" id="{DCF59938-2BF9-5141-9869-B4DD873168BD}"/>
              </a:ext>
            </a:extLst>
          </p:cNvPr>
          <p:cNvSpPr txBox="1"/>
          <p:nvPr/>
        </p:nvSpPr>
        <p:spPr>
          <a:xfrm>
            <a:off x="8092229" y="2943394"/>
            <a:ext cx="10647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R" dirty="0"/>
              <a:t>IP:1.2.3.4</a:t>
            </a:r>
          </a:p>
          <a:p>
            <a:r>
              <a:rPr lang="en-TR" dirty="0"/>
              <a:t>S3 url</a:t>
            </a:r>
          </a:p>
        </p:txBody>
      </p:sp>
      <p:sp>
        <p:nvSpPr>
          <p:cNvPr id="91" name="Rounded Rectangle 90">
            <a:extLst>
              <a:ext uri="{FF2B5EF4-FFF2-40B4-BE49-F238E27FC236}">
                <a16:creationId xmlns:a16="http://schemas.microsoft.com/office/drawing/2014/main" id="{420250A0-9969-0D4C-8286-60B232D37AB4}"/>
              </a:ext>
            </a:extLst>
          </p:cNvPr>
          <p:cNvSpPr/>
          <p:nvPr/>
        </p:nvSpPr>
        <p:spPr>
          <a:xfrm>
            <a:off x="6453187" y="1944741"/>
            <a:ext cx="4018513" cy="2189249"/>
          </a:xfrm>
          <a:prstGeom prst="roundRect">
            <a:avLst/>
          </a:prstGeom>
          <a:noFill/>
          <a:ln w="34925">
            <a:solidFill>
              <a:srgbClr val="FF9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>
              <a:solidFill>
                <a:schemeClr val="tx1"/>
              </a:solidFill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8F6382DC-3B54-694F-994E-C18632687F66}"/>
              </a:ext>
            </a:extLst>
          </p:cNvPr>
          <p:cNvSpPr txBox="1"/>
          <p:nvPr/>
        </p:nvSpPr>
        <p:spPr>
          <a:xfrm>
            <a:off x="7553137" y="4715618"/>
            <a:ext cx="966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TR" dirty="0"/>
              <a:t>erver-2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8DCF9D-B231-334E-9A3A-DB7C1109BD1A}"/>
              </a:ext>
            </a:extLst>
          </p:cNvPr>
          <p:cNvSpPr txBox="1"/>
          <p:nvPr/>
        </p:nvSpPr>
        <p:spPr>
          <a:xfrm>
            <a:off x="2897088" y="1468998"/>
            <a:ext cx="916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R" dirty="0"/>
              <a:t>Primary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CD8A03-8796-2F4F-AEBB-F1EBC5A7633E}"/>
              </a:ext>
            </a:extLst>
          </p:cNvPr>
          <p:cNvSpPr txBox="1"/>
          <p:nvPr/>
        </p:nvSpPr>
        <p:spPr>
          <a:xfrm>
            <a:off x="7880777" y="1487943"/>
            <a:ext cx="1163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R" dirty="0"/>
              <a:t>Secondary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FC492AB-5C54-624D-A08E-4C22127943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46731" y="4159620"/>
            <a:ext cx="1764666" cy="171048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F74469B-472F-E742-94A1-9682E2F60CA5}"/>
              </a:ext>
            </a:extLst>
          </p:cNvPr>
          <p:cNvSpPr txBox="1"/>
          <p:nvPr/>
        </p:nvSpPr>
        <p:spPr>
          <a:xfrm>
            <a:off x="9246731" y="5895738"/>
            <a:ext cx="1867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R" dirty="0"/>
              <a:t>Static webHosting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DEFA99D-45B0-8C46-A1C8-89CD1D5427B5}"/>
              </a:ext>
            </a:extLst>
          </p:cNvPr>
          <p:cNvCxnSpPr>
            <a:cxnSpLocks/>
          </p:cNvCxnSpPr>
          <p:nvPr/>
        </p:nvCxnSpPr>
        <p:spPr>
          <a:xfrm flipH="1">
            <a:off x="5504412" y="1487943"/>
            <a:ext cx="474388" cy="4567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1AD2EAC-66E1-F047-969F-CC5696B4EFA2}"/>
              </a:ext>
            </a:extLst>
          </p:cNvPr>
          <p:cNvCxnSpPr>
            <a:cxnSpLocks/>
          </p:cNvCxnSpPr>
          <p:nvPr/>
        </p:nvCxnSpPr>
        <p:spPr>
          <a:xfrm>
            <a:off x="5970725" y="1487943"/>
            <a:ext cx="482462" cy="4311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0" name="Graphic 139" descr="Heartbeat">
            <a:extLst>
              <a:ext uri="{FF2B5EF4-FFF2-40B4-BE49-F238E27FC236}">
                <a16:creationId xmlns:a16="http://schemas.microsoft.com/office/drawing/2014/main" id="{825080B4-41A3-3640-9A6F-19BC37D8C9EA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/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20178" y="4590788"/>
            <a:ext cx="957445" cy="810599"/>
          </a:xfrm>
          <a:prstGeom prst="rect">
            <a:avLst/>
          </a:prstGeom>
        </p:spPr>
      </p:pic>
      <p:sp>
        <p:nvSpPr>
          <p:cNvPr id="141" name="TextBox 140">
            <a:extLst>
              <a:ext uri="{FF2B5EF4-FFF2-40B4-BE49-F238E27FC236}">
                <a16:creationId xmlns:a16="http://schemas.microsoft.com/office/drawing/2014/main" id="{47B9D4EF-9011-FF45-8620-0D9681B740D9}"/>
              </a:ext>
            </a:extLst>
          </p:cNvPr>
          <p:cNvSpPr txBox="1"/>
          <p:nvPr/>
        </p:nvSpPr>
        <p:spPr>
          <a:xfrm>
            <a:off x="437565" y="5352798"/>
            <a:ext cx="142218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tr-TR">
                <a:solidFill>
                  <a:schemeClr val="accent1"/>
                </a:solidFill>
              </a:rPr>
              <a:t>Health Check</a:t>
            </a:r>
          </a:p>
        </p:txBody>
      </p:sp>
    </p:spTree>
    <p:extLst>
      <p:ext uri="{BB962C8B-B14F-4D97-AF65-F5344CB8AC3E}">
        <p14:creationId xmlns:p14="http://schemas.microsoft.com/office/powerpoint/2010/main" val="23496058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1E0AEF89-B463-1848-A974-8695D27C62F9}"/>
              </a:ext>
            </a:extLst>
          </p:cNvPr>
          <p:cNvSpPr txBox="1"/>
          <p:nvPr/>
        </p:nvSpPr>
        <p:spPr>
          <a:xfrm>
            <a:off x="13251976" y="-245660"/>
            <a:ext cx="184731" cy="369332"/>
          </a:xfrm>
          <a:prstGeom prst="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endParaRPr lang="tr-TR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E123BF-DE93-9C41-B043-49442AE847FB}"/>
              </a:ext>
            </a:extLst>
          </p:cNvPr>
          <p:cNvSpPr txBox="1"/>
          <p:nvPr/>
        </p:nvSpPr>
        <p:spPr>
          <a:xfrm>
            <a:off x="5608947" y="25365"/>
            <a:ext cx="17559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R" sz="3600" dirty="0"/>
              <a:t>Failover </a:t>
            </a:r>
          </a:p>
        </p:txBody>
      </p:sp>
      <p:pic>
        <p:nvPicPr>
          <p:cNvPr id="115" name="Graphic 114" descr="Internet">
            <a:extLst>
              <a:ext uri="{FF2B5EF4-FFF2-40B4-BE49-F238E27FC236}">
                <a16:creationId xmlns:a16="http://schemas.microsoft.com/office/drawing/2014/main" id="{590F85C6-BC04-0440-9978-D65C7A0B08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52527" y="722496"/>
            <a:ext cx="2304073" cy="2277947"/>
          </a:xfrm>
          <a:prstGeom prst="rect">
            <a:avLst/>
          </a:prstGeom>
        </p:spPr>
      </p:pic>
      <p:sp>
        <p:nvSpPr>
          <p:cNvPr id="116" name="TextBox 115">
            <a:extLst>
              <a:ext uri="{FF2B5EF4-FFF2-40B4-BE49-F238E27FC236}">
                <a16:creationId xmlns:a16="http://schemas.microsoft.com/office/drawing/2014/main" id="{F672A00F-DA0C-8F4C-8949-AB2C9EC53E42}"/>
              </a:ext>
            </a:extLst>
          </p:cNvPr>
          <p:cNvSpPr txBox="1"/>
          <p:nvPr/>
        </p:nvSpPr>
        <p:spPr>
          <a:xfrm>
            <a:off x="8536189" y="1270856"/>
            <a:ext cx="1527278" cy="92333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endParaRPr lang="tr-TR" dirty="0"/>
          </a:p>
          <a:p>
            <a:r>
              <a:rPr lang="tr-TR" dirty="0">
                <a:hlinkClick r:id="rId4"/>
              </a:rPr>
              <a:t>http://www</a:t>
            </a:r>
            <a:r>
              <a:rPr lang="tr-TR" dirty="0"/>
              <a:t>... </a:t>
            </a:r>
          </a:p>
          <a:p>
            <a:endParaRPr lang="tr-TR" dirty="0"/>
          </a:p>
        </p:txBody>
      </p:sp>
      <p:pic>
        <p:nvPicPr>
          <p:cNvPr id="117" name="Picture 116">
            <a:extLst>
              <a:ext uri="{FF2B5EF4-FFF2-40B4-BE49-F238E27FC236}">
                <a16:creationId xmlns:a16="http://schemas.microsoft.com/office/drawing/2014/main" id="{38DA37FA-D083-5A43-8A25-7DFA57F4C3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9635" y="945569"/>
            <a:ext cx="1574234" cy="1511265"/>
          </a:xfrm>
          <a:prstGeom prst="rect">
            <a:avLst/>
          </a:prstGeom>
        </p:spPr>
      </p:pic>
      <p:grpSp>
        <p:nvGrpSpPr>
          <p:cNvPr id="118" name="Group 117">
            <a:extLst>
              <a:ext uri="{FF2B5EF4-FFF2-40B4-BE49-F238E27FC236}">
                <a16:creationId xmlns:a16="http://schemas.microsoft.com/office/drawing/2014/main" id="{EAA4CFCF-DED2-3549-9CEA-794AEDDC3925}"/>
              </a:ext>
            </a:extLst>
          </p:cNvPr>
          <p:cNvGrpSpPr/>
          <p:nvPr/>
        </p:nvGrpSpPr>
        <p:grpSpPr>
          <a:xfrm>
            <a:off x="8224132" y="4887169"/>
            <a:ext cx="1358962" cy="1703205"/>
            <a:chOff x="3585241" y="4292645"/>
            <a:chExt cx="1358962" cy="1703205"/>
          </a:xfrm>
        </p:grpSpPr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752CE20F-E1EF-794F-B805-D3C4D789F318}"/>
                </a:ext>
              </a:extLst>
            </p:cNvPr>
            <p:cNvSpPr txBox="1"/>
            <p:nvPr/>
          </p:nvSpPr>
          <p:spPr>
            <a:xfrm>
              <a:off x="3585241" y="4318275"/>
              <a:ext cx="1358962" cy="120032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tr-TR">
                  <a:hlinkClick r:id="rId4"/>
                </a:rPr>
                <a:t>http://www</a:t>
              </a:r>
              <a:endParaRPr lang="tr-TR"/>
            </a:p>
            <a:p>
              <a:endParaRPr lang="tr-TR"/>
            </a:p>
            <a:p>
              <a:r>
                <a:rPr lang="tr-TR"/>
                <a:t> </a:t>
              </a:r>
            </a:p>
            <a:p>
              <a:endParaRPr lang="tr-TR"/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35D5B991-B754-CC4F-8EB3-E520058157F4}"/>
                </a:ext>
              </a:extLst>
            </p:cNvPr>
            <p:cNvSpPr/>
            <p:nvPr/>
          </p:nvSpPr>
          <p:spPr>
            <a:xfrm>
              <a:off x="3703214" y="4700683"/>
              <a:ext cx="1077792" cy="2280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A8BF1D3C-07BE-0449-B339-38D1F6FC9BC1}"/>
                </a:ext>
              </a:extLst>
            </p:cNvPr>
            <p:cNvSpPr txBox="1"/>
            <p:nvPr/>
          </p:nvSpPr>
          <p:spPr>
            <a:xfrm>
              <a:off x="3635686" y="4995815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tr-TR"/>
                <a:t>A</a:t>
              </a:r>
            </a:p>
          </p:txBody>
        </p: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505A3638-A91E-6640-9A65-1C398BA17AE5}"/>
                </a:ext>
              </a:extLst>
            </p:cNvPr>
            <p:cNvCxnSpPr>
              <a:cxnSpLocks/>
            </p:cNvCxnSpPr>
            <p:nvPr/>
          </p:nvCxnSpPr>
          <p:spPr>
            <a:xfrm>
              <a:off x="4003848" y="5168627"/>
              <a:ext cx="72490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776E11D8-9A41-1749-86EF-CB23BD1DFD15}"/>
                </a:ext>
              </a:extLst>
            </p:cNvPr>
            <p:cNvCxnSpPr>
              <a:cxnSpLocks/>
            </p:cNvCxnSpPr>
            <p:nvPr/>
          </p:nvCxnSpPr>
          <p:spPr>
            <a:xfrm>
              <a:off x="4003849" y="5362345"/>
              <a:ext cx="72490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E4BC68A9-AB3F-5D4B-98C5-B35122653BA7}"/>
                </a:ext>
              </a:extLst>
            </p:cNvPr>
            <p:cNvCxnSpPr>
              <a:cxnSpLocks/>
            </p:cNvCxnSpPr>
            <p:nvPr/>
          </p:nvCxnSpPr>
          <p:spPr>
            <a:xfrm>
              <a:off x="4003848" y="5558575"/>
              <a:ext cx="72490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EB004543-B346-6B45-80C7-2F72E7C00C92}"/>
                </a:ext>
              </a:extLst>
            </p:cNvPr>
            <p:cNvCxnSpPr>
              <a:cxnSpLocks/>
            </p:cNvCxnSpPr>
            <p:nvPr/>
          </p:nvCxnSpPr>
          <p:spPr>
            <a:xfrm>
              <a:off x="4003847" y="5745809"/>
              <a:ext cx="72490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35E4CC69-499B-5C40-BCB4-A81C261BC340}"/>
                </a:ext>
              </a:extLst>
            </p:cNvPr>
            <p:cNvSpPr/>
            <p:nvPr/>
          </p:nvSpPr>
          <p:spPr>
            <a:xfrm>
              <a:off x="3594018" y="4292645"/>
              <a:ext cx="1324059" cy="170320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</p:grpSp>
      <p:pic>
        <p:nvPicPr>
          <p:cNvPr id="127" name="Picture 126">
            <a:extLst>
              <a:ext uri="{FF2B5EF4-FFF2-40B4-BE49-F238E27FC236}">
                <a16:creationId xmlns:a16="http://schemas.microsoft.com/office/drawing/2014/main" id="{FBB08C6E-9434-9F4E-8085-026EE8658BD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1112" t="16708" r="23489" b="22581"/>
          <a:stretch/>
        </p:blipFill>
        <p:spPr>
          <a:xfrm>
            <a:off x="5818649" y="3004580"/>
            <a:ext cx="1376207" cy="1053394"/>
          </a:xfrm>
          <a:prstGeom prst="rect">
            <a:avLst/>
          </a:prstGeom>
        </p:spPr>
      </p:pic>
      <p:sp>
        <p:nvSpPr>
          <p:cNvPr id="128" name="TextBox 127">
            <a:extLst>
              <a:ext uri="{FF2B5EF4-FFF2-40B4-BE49-F238E27FC236}">
                <a16:creationId xmlns:a16="http://schemas.microsoft.com/office/drawing/2014/main" id="{7C1D448B-D1FA-E94D-BADA-8723A64F67DA}"/>
              </a:ext>
            </a:extLst>
          </p:cNvPr>
          <p:cNvSpPr txBox="1"/>
          <p:nvPr/>
        </p:nvSpPr>
        <p:spPr>
          <a:xfrm>
            <a:off x="6374030" y="3396347"/>
            <a:ext cx="587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>
                <a:solidFill>
                  <a:schemeClr val="bg1"/>
                </a:solidFill>
              </a:rPr>
              <a:t>EC2 </a:t>
            </a:r>
          </a:p>
        </p:txBody>
      </p: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44541ACD-EF93-D140-B1E5-A55B9537FF41}"/>
              </a:ext>
            </a:extLst>
          </p:cNvPr>
          <p:cNvCxnSpPr>
            <a:cxnSpLocks/>
          </p:cNvCxnSpPr>
          <p:nvPr/>
        </p:nvCxnSpPr>
        <p:spPr>
          <a:xfrm flipH="1">
            <a:off x="7278283" y="5420462"/>
            <a:ext cx="879072" cy="0"/>
          </a:xfrm>
          <a:prstGeom prst="line">
            <a:avLst/>
          </a:prstGeom>
          <a:ln w="34925">
            <a:solidFill>
              <a:schemeClr val="accent6"/>
            </a:solidFill>
            <a:prstDash val="sysDash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2F88EAC9-4FA5-A446-AE83-FBCBF79E4026}"/>
              </a:ext>
            </a:extLst>
          </p:cNvPr>
          <p:cNvCxnSpPr>
            <a:cxnSpLocks/>
          </p:cNvCxnSpPr>
          <p:nvPr/>
        </p:nvCxnSpPr>
        <p:spPr>
          <a:xfrm flipV="1">
            <a:off x="6449318" y="4153657"/>
            <a:ext cx="0" cy="651977"/>
          </a:xfrm>
          <a:prstGeom prst="line">
            <a:avLst/>
          </a:prstGeom>
          <a:ln w="34925">
            <a:solidFill>
              <a:schemeClr val="accent6"/>
            </a:solidFill>
            <a:prstDash val="sysDash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Oval 130">
            <a:extLst>
              <a:ext uri="{FF2B5EF4-FFF2-40B4-BE49-F238E27FC236}">
                <a16:creationId xmlns:a16="http://schemas.microsoft.com/office/drawing/2014/main" id="{9E4FC0AF-0051-E74B-9136-036F09B4CB98}"/>
              </a:ext>
            </a:extLst>
          </p:cNvPr>
          <p:cNvSpPr/>
          <p:nvPr/>
        </p:nvSpPr>
        <p:spPr>
          <a:xfrm>
            <a:off x="7759394" y="1231854"/>
            <a:ext cx="267435" cy="2385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/>
              <a:t>1</a:t>
            </a:r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AB61A44C-75E0-FA4A-9DF5-7D2555F2DC45}"/>
              </a:ext>
            </a:extLst>
          </p:cNvPr>
          <p:cNvSpPr/>
          <p:nvPr/>
        </p:nvSpPr>
        <p:spPr>
          <a:xfrm>
            <a:off x="6564596" y="2826783"/>
            <a:ext cx="267435" cy="2385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/>
              <a:t>2</a:t>
            </a:r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94D6B5F5-341B-1446-BD64-E951F4431EE0}"/>
              </a:ext>
            </a:extLst>
          </p:cNvPr>
          <p:cNvSpPr/>
          <p:nvPr/>
        </p:nvSpPr>
        <p:spPr>
          <a:xfrm>
            <a:off x="6534078" y="4308337"/>
            <a:ext cx="267435" cy="2385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/>
              <a:t>3</a:t>
            </a:r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15465CAE-2D00-9748-AA9F-97060F9633A3}"/>
              </a:ext>
            </a:extLst>
          </p:cNvPr>
          <p:cNvSpPr/>
          <p:nvPr/>
        </p:nvSpPr>
        <p:spPr>
          <a:xfrm>
            <a:off x="7589769" y="4344721"/>
            <a:ext cx="267435" cy="2385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/>
              <a:t>4</a:t>
            </a:r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3B63BDA7-E1AD-4B40-9AA5-AB58110AA0B0}"/>
              </a:ext>
            </a:extLst>
          </p:cNvPr>
          <p:cNvSpPr/>
          <p:nvPr/>
        </p:nvSpPr>
        <p:spPr>
          <a:xfrm>
            <a:off x="5297483" y="4301123"/>
            <a:ext cx="267435" cy="2385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/>
              <a:t>5</a:t>
            </a:r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517201BC-CB27-E84D-9ECA-C322E69586FE}"/>
              </a:ext>
            </a:extLst>
          </p:cNvPr>
          <p:cNvSpPr/>
          <p:nvPr/>
        </p:nvSpPr>
        <p:spPr>
          <a:xfrm>
            <a:off x="5267068" y="1186881"/>
            <a:ext cx="267435" cy="2385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/>
              <a:t>6</a:t>
            </a:r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8E3A439A-C339-6945-93C8-0C7367B7D59E}"/>
              </a:ext>
            </a:extLst>
          </p:cNvPr>
          <p:cNvSpPr/>
          <p:nvPr/>
        </p:nvSpPr>
        <p:spPr>
          <a:xfrm>
            <a:off x="2132183" y="2969258"/>
            <a:ext cx="267435" cy="2385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/>
              <a:t>7</a:t>
            </a:r>
          </a:p>
        </p:txBody>
      </p:sp>
      <p:pic>
        <p:nvPicPr>
          <p:cNvPr id="138" name="Picture 137">
            <a:extLst>
              <a:ext uri="{FF2B5EF4-FFF2-40B4-BE49-F238E27FC236}">
                <a16:creationId xmlns:a16="http://schemas.microsoft.com/office/drawing/2014/main" id="{79B50AE9-710C-894A-A76E-8D2A84372C0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7762" t="12504" r="18759" b="18415"/>
          <a:stretch/>
        </p:blipFill>
        <p:spPr>
          <a:xfrm>
            <a:off x="1797830" y="708222"/>
            <a:ext cx="1375727" cy="1662272"/>
          </a:xfrm>
          <a:prstGeom prst="rect">
            <a:avLst/>
          </a:prstGeom>
        </p:spPr>
      </p:pic>
      <p:sp>
        <p:nvSpPr>
          <p:cNvPr id="139" name="TextBox 138">
            <a:extLst>
              <a:ext uri="{FF2B5EF4-FFF2-40B4-BE49-F238E27FC236}">
                <a16:creationId xmlns:a16="http://schemas.microsoft.com/office/drawing/2014/main" id="{5751247D-13D4-6C44-95B5-102F05B06B3D}"/>
              </a:ext>
            </a:extLst>
          </p:cNvPr>
          <p:cNvSpPr txBox="1"/>
          <p:nvPr/>
        </p:nvSpPr>
        <p:spPr>
          <a:xfrm>
            <a:off x="2272698" y="1425469"/>
            <a:ext cx="481222" cy="30777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tr-TR" sz="2000" dirty="0">
                <a:solidFill>
                  <a:schemeClr val="accent2">
                    <a:lumMod val="75000"/>
                  </a:schemeClr>
                </a:solidFill>
              </a:rPr>
              <a:t>S3</a:t>
            </a:r>
          </a:p>
        </p:txBody>
      </p:sp>
      <p:pic>
        <p:nvPicPr>
          <p:cNvPr id="140" name="Picture 139">
            <a:extLst>
              <a:ext uri="{FF2B5EF4-FFF2-40B4-BE49-F238E27FC236}">
                <a16:creationId xmlns:a16="http://schemas.microsoft.com/office/drawing/2014/main" id="{F2903D00-4207-9A41-A79F-9E40E86C5B7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3150" t="22298" r="22939" b="22873"/>
          <a:stretch/>
        </p:blipFill>
        <p:spPr>
          <a:xfrm>
            <a:off x="5987280" y="4904592"/>
            <a:ext cx="924075" cy="848860"/>
          </a:xfrm>
          <a:prstGeom prst="rect">
            <a:avLst/>
          </a:prstGeom>
        </p:spPr>
      </p:pic>
      <p:pic>
        <p:nvPicPr>
          <p:cNvPr id="141" name="Graphic 140" descr="Heartbeat">
            <a:extLst>
              <a:ext uri="{FF2B5EF4-FFF2-40B4-BE49-F238E27FC236}">
                <a16:creationId xmlns:a16="http://schemas.microsoft.com/office/drawing/2014/main" id="{1F3D142B-4501-BD44-9422-E5293A2DC87F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/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320838" y="4928173"/>
            <a:ext cx="957445" cy="810599"/>
          </a:xfrm>
          <a:prstGeom prst="rect">
            <a:avLst/>
          </a:prstGeom>
        </p:spPr>
      </p:pic>
      <p:sp>
        <p:nvSpPr>
          <p:cNvPr id="142" name="TextBox 141">
            <a:extLst>
              <a:ext uri="{FF2B5EF4-FFF2-40B4-BE49-F238E27FC236}">
                <a16:creationId xmlns:a16="http://schemas.microsoft.com/office/drawing/2014/main" id="{44A355EC-07EA-154C-8902-DDA66E59F6FB}"/>
              </a:ext>
            </a:extLst>
          </p:cNvPr>
          <p:cNvSpPr txBox="1"/>
          <p:nvPr/>
        </p:nvSpPr>
        <p:spPr>
          <a:xfrm>
            <a:off x="5738225" y="5690183"/>
            <a:ext cx="142218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tr-TR">
                <a:solidFill>
                  <a:schemeClr val="accent1"/>
                </a:solidFill>
              </a:rPr>
              <a:t>Health Check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F309E42A-9DBD-AD40-9291-36EFB9F9387F}"/>
              </a:ext>
            </a:extLst>
          </p:cNvPr>
          <p:cNvSpPr txBox="1"/>
          <p:nvPr/>
        </p:nvSpPr>
        <p:spPr>
          <a:xfrm>
            <a:off x="7251785" y="4668571"/>
            <a:ext cx="906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tr-TR">
                <a:solidFill>
                  <a:schemeClr val="accent1"/>
                </a:solidFill>
              </a:rPr>
              <a:t>Healthy</a:t>
            </a:r>
          </a:p>
        </p:txBody>
      </p:sp>
      <p:pic>
        <p:nvPicPr>
          <p:cNvPr id="144" name="Picture 143">
            <a:extLst>
              <a:ext uri="{FF2B5EF4-FFF2-40B4-BE49-F238E27FC236}">
                <a16:creationId xmlns:a16="http://schemas.microsoft.com/office/drawing/2014/main" id="{B0A230A1-4CA1-0B41-A401-5D5246276362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9410" t="23863" r="61115" b="33177"/>
          <a:stretch/>
        </p:blipFill>
        <p:spPr>
          <a:xfrm>
            <a:off x="7564565" y="5097726"/>
            <a:ext cx="292639" cy="262484"/>
          </a:xfrm>
          <a:prstGeom prst="rect">
            <a:avLst/>
          </a:prstGeom>
          <a:effectLst>
            <a:outerShdw blurRad="482600" dist="50800" dir="5400000" algn="ctr" rotWithShape="0">
              <a:schemeClr val="bg1"/>
            </a:outerShdw>
            <a:reflection endPos="0" dist="50800" dir="5400000" sy="-100000" algn="bl" rotWithShape="0"/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</p:pic>
      <p:pic>
        <p:nvPicPr>
          <p:cNvPr id="145" name="Picture 144">
            <a:extLst>
              <a:ext uri="{FF2B5EF4-FFF2-40B4-BE49-F238E27FC236}">
                <a16:creationId xmlns:a16="http://schemas.microsoft.com/office/drawing/2014/main" id="{B16AF526-57F5-C040-AD07-A4FD07C353A9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59254" t="23879" r="11271" b="33161"/>
          <a:stretch/>
        </p:blipFill>
        <p:spPr>
          <a:xfrm>
            <a:off x="5375340" y="5070450"/>
            <a:ext cx="305631" cy="274138"/>
          </a:xfrm>
          <a:prstGeom prst="rect">
            <a:avLst/>
          </a:prstGeom>
          <a:effectLst>
            <a:outerShdw blurRad="482600" dist="50800" dir="5400000" algn="ctr" rotWithShape="0">
              <a:schemeClr val="bg1"/>
            </a:outerShdw>
            <a:reflection endPos="0" dist="50800" dir="5400000" sy="-100000" algn="bl" rotWithShape="0"/>
          </a:effectLst>
        </p:spPr>
      </p:pic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4F473A0C-AA53-6A4A-B41A-34A63B56AFE8}"/>
              </a:ext>
            </a:extLst>
          </p:cNvPr>
          <p:cNvCxnSpPr>
            <a:cxnSpLocks/>
          </p:cNvCxnSpPr>
          <p:nvPr/>
        </p:nvCxnSpPr>
        <p:spPr>
          <a:xfrm flipV="1">
            <a:off x="6486912" y="2446972"/>
            <a:ext cx="0" cy="508634"/>
          </a:xfrm>
          <a:prstGeom prst="line">
            <a:avLst/>
          </a:prstGeom>
          <a:ln w="34925">
            <a:solidFill>
              <a:schemeClr val="accent6"/>
            </a:solidFill>
            <a:prstDash val="sysDash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3C39DBEC-B87B-2A47-B7E0-E183291DA067}"/>
              </a:ext>
            </a:extLst>
          </p:cNvPr>
          <p:cNvCxnSpPr>
            <a:cxnSpLocks/>
          </p:cNvCxnSpPr>
          <p:nvPr/>
        </p:nvCxnSpPr>
        <p:spPr>
          <a:xfrm>
            <a:off x="4290750" y="5384120"/>
            <a:ext cx="1527899" cy="0"/>
          </a:xfrm>
          <a:prstGeom prst="line">
            <a:avLst/>
          </a:prstGeom>
          <a:ln w="34925">
            <a:solidFill>
              <a:srgbClr val="FF0000"/>
            </a:solidFill>
            <a:prstDash val="sysDash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698DE741-2538-FD4B-B9D7-99B32DA1F0FF}"/>
              </a:ext>
            </a:extLst>
          </p:cNvPr>
          <p:cNvSpPr txBox="1"/>
          <p:nvPr/>
        </p:nvSpPr>
        <p:spPr>
          <a:xfrm>
            <a:off x="4786617" y="4658899"/>
            <a:ext cx="115339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tr-TR">
                <a:solidFill>
                  <a:schemeClr val="accent1"/>
                </a:solidFill>
              </a:rPr>
              <a:t>Unhealthy</a:t>
            </a:r>
          </a:p>
        </p:txBody>
      </p: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6C1F1152-37E2-F44C-B28A-56BBD9A960CB}"/>
              </a:ext>
            </a:extLst>
          </p:cNvPr>
          <p:cNvCxnSpPr>
            <a:cxnSpLocks/>
          </p:cNvCxnSpPr>
          <p:nvPr/>
        </p:nvCxnSpPr>
        <p:spPr>
          <a:xfrm flipV="1">
            <a:off x="4290750" y="1978691"/>
            <a:ext cx="0" cy="3405431"/>
          </a:xfrm>
          <a:prstGeom prst="line">
            <a:avLst/>
          </a:prstGeom>
          <a:ln w="34925">
            <a:solidFill>
              <a:srgbClr val="FF0000"/>
            </a:solidFill>
            <a:prstDash val="sysDash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E87BA78E-5FBC-9A45-812A-A203585778DD}"/>
              </a:ext>
            </a:extLst>
          </p:cNvPr>
          <p:cNvCxnSpPr>
            <a:cxnSpLocks/>
          </p:cNvCxnSpPr>
          <p:nvPr/>
        </p:nvCxnSpPr>
        <p:spPr>
          <a:xfrm>
            <a:off x="4290749" y="1985180"/>
            <a:ext cx="1527899" cy="0"/>
          </a:xfrm>
          <a:prstGeom prst="line">
            <a:avLst/>
          </a:prstGeom>
          <a:ln w="34925">
            <a:solidFill>
              <a:srgbClr val="FF0000"/>
            </a:solidFill>
            <a:prstDash val="sys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B8AEC555-2A6B-1E4A-8770-5C08075444CA}"/>
              </a:ext>
            </a:extLst>
          </p:cNvPr>
          <p:cNvCxnSpPr>
            <a:cxnSpLocks/>
          </p:cNvCxnSpPr>
          <p:nvPr/>
        </p:nvCxnSpPr>
        <p:spPr>
          <a:xfrm flipH="1">
            <a:off x="3173557" y="1612076"/>
            <a:ext cx="2747905" cy="0"/>
          </a:xfrm>
          <a:prstGeom prst="line">
            <a:avLst/>
          </a:prstGeom>
          <a:ln w="34925">
            <a:solidFill>
              <a:srgbClr val="FF0000"/>
            </a:solidFill>
            <a:prstDash val="sys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20D7D2CD-CD23-0A4B-8DE5-8D2DACA5ED01}"/>
              </a:ext>
            </a:extLst>
          </p:cNvPr>
          <p:cNvCxnSpPr>
            <a:cxnSpLocks/>
          </p:cNvCxnSpPr>
          <p:nvPr/>
        </p:nvCxnSpPr>
        <p:spPr>
          <a:xfrm>
            <a:off x="7160409" y="1559823"/>
            <a:ext cx="1273026" cy="0"/>
          </a:xfrm>
          <a:prstGeom prst="line">
            <a:avLst/>
          </a:prstGeom>
          <a:ln w="34925">
            <a:solidFill>
              <a:schemeClr val="accent6"/>
            </a:solidFill>
            <a:prstDash val="sysDash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16BB6648-9A73-0E40-B58A-3EF5C1273151}"/>
              </a:ext>
            </a:extLst>
          </p:cNvPr>
          <p:cNvCxnSpPr>
            <a:cxnSpLocks/>
          </p:cNvCxnSpPr>
          <p:nvPr/>
        </p:nvCxnSpPr>
        <p:spPr>
          <a:xfrm flipH="1">
            <a:off x="2485692" y="2283063"/>
            <a:ext cx="1" cy="1482616"/>
          </a:xfrm>
          <a:prstGeom prst="line">
            <a:avLst/>
          </a:prstGeom>
          <a:ln w="34925">
            <a:solidFill>
              <a:srgbClr val="FF0000"/>
            </a:solidFill>
            <a:prstDash val="sys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309A4DF7-AD0F-0C4C-8DCF-54BDE0CA843E}"/>
              </a:ext>
            </a:extLst>
          </p:cNvPr>
          <p:cNvGrpSpPr/>
          <p:nvPr/>
        </p:nvGrpSpPr>
        <p:grpSpPr>
          <a:xfrm>
            <a:off x="1772778" y="3810475"/>
            <a:ext cx="1358962" cy="1703205"/>
            <a:chOff x="3585241" y="4292645"/>
            <a:chExt cx="1358962" cy="1703205"/>
          </a:xfrm>
        </p:grpSpPr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D9DC1C96-2BC3-0647-8FF9-04EA86EDC45E}"/>
                </a:ext>
              </a:extLst>
            </p:cNvPr>
            <p:cNvSpPr txBox="1"/>
            <p:nvPr/>
          </p:nvSpPr>
          <p:spPr>
            <a:xfrm>
              <a:off x="3585241" y="4318275"/>
              <a:ext cx="1358962" cy="120032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tr-TR">
                  <a:hlinkClick r:id="rId4"/>
                </a:rPr>
                <a:t>http://www</a:t>
              </a:r>
              <a:endParaRPr lang="tr-TR"/>
            </a:p>
            <a:p>
              <a:endParaRPr lang="tr-TR"/>
            </a:p>
            <a:p>
              <a:r>
                <a:rPr lang="tr-TR"/>
                <a:t> </a:t>
              </a:r>
            </a:p>
            <a:p>
              <a:endParaRPr lang="tr-TR"/>
            </a:p>
          </p:txBody>
        </p:sp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7AED3E25-B713-D14E-8E62-89FBC7590837}"/>
                </a:ext>
              </a:extLst>
            </p:cNvPr>
            <p:cNvSpPr/>
            <p:nvPr/>
          </p:nvSpPr>
          <p:spPr>
            <a:xfrm>
              <a:off x="3703214" y="4700683"/>
              <a:ext cx="1077792" cy="2280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1C5F6F1D-851C-BC44-8483-2FEC8690011C}"/>
                </a:ext>
              </a:extLst>
            </p:cNvPr>
            <p:cNvSpPr txBox="1"/>
            <p:nvPr/>
          </p:nvSpPr>
          <p:spPr>
            <a:xfrm>
              <a:off x="3635686" y="4995815"/>
              <a:ext cx="309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tr-TR"/>
                <a:t>B</a:t>
              </a:r>
            </a:p>
          </p:txBody>
        </p: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91754040-FA14-024B-B3E8-713CA81FBE37}"/>
                </a:ext>
              </a:extLst>
            </p:cNvPr>
            <p:cNvCxnSpPr>
              <a:cxnSpLocks/>
            </p:cNvCxnSpPr>
            <p:nvPr/>
          </p:nvCxnSpPr>
          <p:spPr>
            <a:xfrm>
              <a:off x="4003848" y="5168627"/>
              <a:ext cx="72490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AD880E12-366A-B24D-A8D5-19E28B799AF4}"/>
                </a:ext>
              </a:extLst>
            </p:cNvPr>
            <p:cNvCxnSpPr>
              <a:cxnSpLocks/>
            </p:cNvCxnSpPr>
            <p:nvPr/>
          </p:nvCxnSpPr>
          <p:spPr>
            <a:xfrm>
              <a:off x="4003849" y="5362345"/>
              <a:ext cx="72490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3698A89F-6930-D249-B495-60FE7A84F605}"/>
                </a:ext>
              </a:extLst>
            </p:cNvPr>
            <p:cNvCxnSpPr>
              <a:cxnSpLocks/>
            </p:cNvCxnSpPr>
            <p:nvPr/>
          </p:nvCxnSpPr>
          <p:spPr>
            <a:xfrm>
              <a:off x="4003848" y="5558575"/>
              <a:ext cx="72490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AF6FEBE2-8A8D-9749-8EAF-D5FF19B02E96}"/>
                </a:ext>
              </a:extLst>
            </p:cNvPr>
            <p:cNvCxnSpPr>
              <a:cxnSpLocks/>
            </p:cNvCxnSpPr>
            <p:nvPr/>
          </p:nvCxnSpPr>
          <p:spPr>
            <a:xfrm>
              <a:off x="4003847" y="5745809"/>
              <a:ext cx="72490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2" name="Rectangle 161">
              <a:extLst>
                <a:ext uri="{FF2B5EF4-FFF2-40B4-BE49-F238E27FC236}">
                  <a16:creationId xmlns:a16="http://schemas.microsoft.com/office/drawing/2014/main" id="{FA645767-DEB8-5945-B94D-E98282A723FD}"/>
                </a:ext>
              </a:extLst>
            </p:cNvPr>
            <p:cNvSpPr/>
            <p:nvPr/>
          </p:nvSpPr>
          <p:spPr>
            <a:xfrm>
              <a:off x="3594018" y="4292645"/>
              <a:ext cx="1324059" cy="170320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6FA1246-9AE9-CB4D-AC96-DCE4EC6046E3}"/>
              </a:ext>
            </a:extLst>
          </p:cNvPr>
          <p:cNvSpPr txBox="1"/>
          <p:nvPr/>
        </p:nvSpPr>
        <p:spPr>
          <a:xfrm>
            <a:off x="7425316" y="3152781"/>
            <a:ext cx="916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R" dirty="0"/>
              <a:t>Primary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C3F3DE36-8EEF-DF4B-B547-B0CC3817A8A3}"/>
              </a:ext>
            </a:extLst>
          </p:cNvPr>
          <p:cNvSpPr txBox="1"/>
          <p:nvPr/>
        </p:nvSpPr>
        <p:spPr>
          <a:xfrm>
            <a:off x="2105340" y="257568"/>
            <a:ext cx="1163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R" dirty="0"/>
              <a:t>Secondary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EF263FB-5962-3941-8055-47854850C557}"/>
              </a:ext>
            </a:extLst>
          </p:cNvPr>
          <p:cNvSpPr/>
          <p:nvPr/>
        </p:nvSpPr>
        <p:spPr>
          <a:xfrm>
            <a:off x="5554427" y="2522337"/>
            <a:ext cx="1810450" cy="1654783"/>
          </a:xfrm>
          <a:prstGeom prst="ellipse">
            <a:avLst/>
          </a:prstGeom>
          <a:solidFill>
            <a:schemeClr val="accent1">
              <a:alpha val="42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R"/>
          </a:p>
        </p:txBody>
      </p:sp>
      <p:sp>
        <p:nvSpPr>
          <p:cNvPr id="164" name="Oval 163">
            <a:extLst>
              <a:ext uri="{FF2B5EF4-FFF2-40B4-BE49-F238E27FC236}">
                <a16:creationId xmlns:a16="http://schemas.microsoft.com/office/drawing/2014/main" id="{EDA79307-4734-7D45-8FA2-1A835316A586}"/>
              </a:ext>
            </a:extLst>
          </p:cNvPr>
          <p:cNvSpPr/>
          <p:nvPr/>
        </p:nvSpPr>
        <p:spPr>
          <a:xfrm>
            <a:off x="1735400" y="643050"/>
            <a:ext cx="1596087" cy="1813784"/>
          </a:xfrm>
          <a:prstGeom prst="ellipse">
            <a:avLst/>
          </a:prstGeom>
          <a:solidFill>
            <a:schemeClr val="accent1">
              <a:alpha val="42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8B7483F-25C7-9441-B617-5EBA1D63C24A}"/>
              </a:ext>
            </a:extLst>
          </p:cNvPr>
          <p:cNvSpPr/>
          <p:nvPr/>
        </p:nvSpPr>
        <p:spPr>
          <a:xfrm>
            <a:off x="7434174" y="3116543"/>
            <a:ext cx="907931" cy="419853"/>
          </a:xfrm>
          <a:prstGeom prst="rect">
            <a:avLst/>
          </a:prstGeom>
          <a:solidFill>
            <a:schemeClr val="accent1">
              <a:alpha val="5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R"/>
          </a:p>
        </p:txBody>
      </p:sp>
      <p:sp>
        <p:nvSpPr>
          <p:cNvPr id="165" name="Rectangle 164">
            <a:extLst>
              <a:ext uri="{FF2B5EF4-FFF2-40B4-BE49-F238E27FC236}">
                <a16:creationId xmlns:a16="http://schemas.microsoft.com/office/drawing/2014/main" id="{D282BCE1-4005-0A4A-AE55-2FBD40603966}"/>
              </a:ext>
            </a:extLst>
          </p:cNvPr>
          <p:cNvSpPr/>
          <p:nvPr/>
        </p:nvSpPr>
        <p:spPr>
          <a:xfrm>
            <a:off x="2144675" y="196980"/>
            <a:ext cx="1123997" cy="419853"/>
          </a:xfrm>
          <a:prstGeom prst="rect">
            <a:avLst/>
          </a:prstGeom>
          <a:solidFill>
            <a:schemeClr val="accent1">
              <a:alpha val="5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R"/>
          </a:p>
        </p:txBody>
      </p:sp>
      <p:pic>
        <p:nvPicPr>
          <p:cNvPr id="166" name="Picture 165">
            <a:extLst>
              <a:ext uri="{FF2B5EF4-FFF2-40B4-BE49-F238E27FC236}">
                <a16:creationId xmlns:a16="http://schemas.microsoft.com/office/drawing/2014/main" id="{B96495C4-4ABA-864A-BAD3-8F9DB28283D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1112" t="16708" r="23489" b="22581"/>
          <a:stretch/>
        </p:blipFill>
        <p:spPr>
          <a:xfrm>
            <a:off x="-26833" y="708221"/>
            <a:ext cx="1808508" cy="138429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5AEDB2B-4ACF-794C-A88A-DB696D7FD9A0}"/>
              </a:ext>
            </a:extLst>
          </p:cNvPr>
          <p:cNvSpPr txBox="1"/>
          <p:nvPr/>
        </p:nvSpPr>
        <p:spPr>
          <a:xfrm>
            <a:off x="1415943" y="1278979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R" dirty="0"/>
              <a:t>or</a:t>
            </a:r>
          </a:p>
        </p:txBody>
      </p:sp>
    </p:spTree>
    <p:extLst>
      <p:ext uri="{BB962C8B-B14F-4D97-AF65-F5344CB8AC3E}">
        <p14:creationId xmlns:p14="http://schemas.microsoft.com/office/powerpoint/2010/main" val="10751662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1E0AEF89-B463-1848-A974-8695D27C62F9}"/>
              </a:ext>
            </a:extLst>
          </p:cNvPr>
          <p:cNvSpPr txBox="1"/>
          <p:nvPr/>
        </p:nvSpPr>
        <p:spPr>
          <a:xfrm>
            <a:off x="13251976" y="-245660"/>
            <a:ext cx="184731" cy="369332"/>
          </a:xfrm>
          <a:prstGeom prst="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endParaRPr lang="tr-TR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E123BF-DE93-9C41-B043-49442AE847FB}"/>
              </a:ext>
            </a:extLst>
          </p:cNvPr>
          <p:cNvSpPr txBox="1"/>
          <p:nvPr/>
        </p:nvSpPr>
        <p:spPr>
          <a:xfrm>
            <a:off x="4749797" y="271090"/>
            <a:ext cx="24527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R" sz="3600"/>
              <a:t>Geolocation</a:t>
            </a:r>
            <a:endParaRPr lang="en-TR" sz="3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220F04-BB30-0042-81C4-05E87BD0E1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7550" y="1150939"/>
            <a:ext cx="6484378" cy="3854974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sp>
        <p:nvSpPr>
          <p:cNvPr id="6" name="Freeform 5">
            <a:extLst>
              <a:ext uri="{FF2B5EF4-FFF2-40B4-BE49-F238E27FC236}">
                <a16:creationId xmlns:a16="http://schemas.microsoft.com/office/drawing/2014/main" id="{5AA04E6E-A2B5-F047-92E5-13BF3B047E46}"/>
              </a:ext>
            </a:extLst>
          </p:cNvPr>
          <p:cNvSpPr/>
          <p:nvPr/>
        </p:nvSpPr>
        <p:spPr>
          <a:xfrm>
            <a:off x="6129338" y="1757363"/>
            <a:ext cx="1100137" cy="857250"/>
          </a:xfrm>
          <a:custGeom>
            <a:avLst/>
            <a:gdLst>
              <a:gd name="connsiteX0" fmla="*/ 71437 w 1100137"/>
              <a:gd name="connsiteY0" fmla="*/ 785812 h 857250"/>
              <a:gd name="connsiteX1" fmla="*/ 0 w 1100137"/>
              <a:gd name="connsiteY1" fmla="*/ 385762 h 857250"/>
              <a:gd name="connsiteX2" fmla="*/ 757237 w 1100137"/>
              <a:gd name="connsiteY2" fmla="*/ 0 h 857250"/>
              <a:gd name="connsiteX3" fmla="*/ 1100137 w 1100137"/>
              <a:gd name="connsiteY3" fmla="*/ 314325 h 857250"/>
              <a:gd name="connsiteX4" fmla="*/ 885825 w 1100137"/>
              <a:gd name="connsiteY4" fmla="*/ 857250 h 857250"/>
              <a:gd name="connsiteX5" fmla="*/ 514350 w 1100137"/>
              <a:gd name="connsiteY5" fmla="*/ 785812 h 857250"/>
              <a:gd name="connsiteX6" fmla="*/ 328612 w 1100137"/>
              <a:gd name="connsiteY6" fmla="*/ 742950 h 857250"/>
              <a:gd name="connsiteX7" fmla="*/ 100012 w 1100137"/>
              <a:gd name="connsiteY7" fmla="*/ 857250 h 857250"/>
              <a:gd name="connsiteX8" fmla="*/ 100012 w 1100137"/>
              <a:gd name="connsiteY8" fmla="*/ 857250 h 857250"/>
              <a:gd name="connsiteX9" fmla="*/ 71437 w 1100137"/>
              <a:gd name="connsiteY9" fmla="*/ 785812 h 857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00137" h="857250">
                <a:moveTo>
                  <a:pt x="71437" y="785812"/>
                </a:moveTo>
                <a:lnTo>
                  <a:pt x="0" y="385762"/>
                </a:lnTo>
                <a:lnTo>
                  <a:pt x="757237" y="0"/>
                </a:lnTo>
                <a:lnTo>
                  <a:pt x="1100137" y="314325"/>
                </a:lnTo>
                <a:lnTo>
                  <a:pt x="885825" y="857250"/>
                </a:lnTo>
                <a:lnTo>
                  <a:pt x="514350" y="785812"/>
                </a:lnTo>
                <a:lnTo>
                  <a:pt x="328612" y="742950"/>
                </a:lnTo>
                <a:lnTo>
                  <a:pt x="100012" y="857250"/>
                </a:lnTo>
                <a:lnTo>
                  <a:pt x="100012" y="857250"/>
                </a:lnTo>
                <a:lnTo>
                  <a:pt x="71437" y="785812"/>
                </a:lnTo>
                <a:close/>
              </a:path>
            </a:pathLst>
          </a:custGeom>
          <a:solidFill>
            <a:srgbClr val="92D050">
              <a:alpha val="33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R" dirty="0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4C88E262-38D5-CA44-9BE3-667F0DBDDFD9}"/>
              </a:ext>
            </a:extLst>
          </p:cNvPr>
          <p:cNvSpPr/>
          <p:nvPr/>
        </p:nvSpPr>
        <p:spPr>
          <a:xfrm>
            <a:off x="3300413" y="1228725"/>
            <a:ext cx="2686050" cy="3271838"/>
          </a:xfrm>
          <a:custGeom>
            <a:avLst/>
            <a:gdLst>
              <a:gd name="connsiteX0" fmla="*/ 2428875 w 2686050"/>
              <a:gd name="connsiteY0" fmla="*/ 2214563 h 3271838"/>
              <a:gd name="connsiteX1" fmla="*/ 1785937 w 2686050"/>
              <a:gd name="connsiteY1" fmla="*/ 1871663 h 3271838"/>
              <a:gd name="connsiteX2" fmla="*/ 1585912 w 2686050"/>
              <a:gd name="connsiteY2" fmla="*/ 1543050 h 3271838"/>
              <a:gd name="connsiteX3" fmla="*/ 2057400 w 2686050"/>
              <a:gd name="connsiteY3" fmla="*/ 1042988 h 3271838"/>
              <a:gd name="connsiteX4" fmla="*/ 2614612 w 2686050"/>
              <a:gd name="connsiteY4" fmla="*/ 428625 h 3271838"/>
              <a:gd name="connsiteX5" fmla="*/ 2686050 w 2686050"/>
              <a:gd name="connsiteY5" fmla="*/ 171450 h 3271838"/>
              <a:gd name="connsiteX6" fmla="*/ 1571625 w 2686050"/>
              <a:gd name="connsiteY6" fmla="*/ 0 h 3271838"/>
              <a:gd name="connsiteX7" fmla="*/ 42862 w 2686050"/>
              <a:gd name="connsiteY7" fmla="*/ 557213 h 3271838"/>
              <a:gd name="connsiteX8" fmla="*/ 0 w 2686050"/>
              <a:gd name="connsiteY8" fmla="*/ 828675 h 3271838"/>
              <a:gd name="connsiteX9" fmla="*/ 571500 w 2686050"/>
              <a:gd name="connsiteY9" fmla="*/ 885825 h 3271838"/>
              <a:gd name="connsiteX10" fmla="*/ 800100 w 2686050"/>
              <a:gd name="connsiteY10" fmla="*/ 1414463 h 3271838"/>
              <a:gd name="connsiteX11" fmla="*/ 1385887 w 2686050"/>
              <a:gd name="connsiteY11" fmla="*/ 1885950 h 3271838"/>
              <a:gd name="connsiteX12" fmla="*/ 1657350 w 2686050"/>
              <a:gd name="connsiteY12" fmla="*/ 2357438 h 3271838"/>
              <a:gd name="connsiteX13" fmla="*/ 1728787 w 2686050"/>
              <a:gd name="connsiteY13" fmla="*/ 3114675 h 3271838"/>
              <a:gd name="connsiteX14" fmla="*/ 1871662 w 2686050"/>
              <a:gd name="connsiteY14" fmla="*/ 3271838 h 3271838"/>
              <a:gd name="connsiteX15" fmla="*/ 1871662 w 2686050"/>
              <a:gd name="connsiteY15" fmla="*/ 2857500 h 3271838"/>
              <a:gd name="connsiteX16" fmla="*/ 2428875 w 2686050"/>
              <a:gd name="connsiteY16" fmla="*/ 2214563 h 3271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686050" h="3271838">
                <a:moveTo>
                  <a:pt x="2428875" y="2214563"/>
                </a:moveTo>
                <a:lnTo>
                  <a:pt x="1785937" y="1871663"/>
                </a:lnTo>
                <a:lnTo>
                  <a:pt x="1585912" y="1543050"/>
                </a:lnTo>
                <a:lnTo>
                  <a:pt x="2057400" y="1042988"/>
                </a:lnTo>
                <a:lnTo>
                  <a:pt x="2614612" y="428625"/>
                </a:lnTo>
                <a:lnTo>
                  <a:pt x="2686050" y="171450"/>
                </a:lnTo>
                <a:lnTo>
                  <a:pt x="1571625" y="0"/>
                </a:lnTo>
                <a:lnTo>
                  <a:pt x="42862" y="557213"/>
                </a:lnTo>
                <a:lnTo>
                  <a:pt x="0" y="828675"/>
                </a:lnTo>
                <a:lnTo>
                  <a:pt x="571500" y="885825"/>
                </a:lnTo>
                <a:lnTo>
                  <a:pt x="800100" y="1414463"/>
                </a:lnTo>
                <a:lnTo>
                  <a:pt x="1385887" y="1885950"/>
                </a:lnTo>
                <a:lnTo>
                  <a:pt x="1657350" y="2357438"/>
                </a:lnTo>
                <a:lnTo>
                  <a:pt x="1728787" y="3114675"/>
                </a:lnTo>
                <a:lnTo>
                  <a:pt x="1871662" y="3271838"/>
                </a:lnTo>
                <a:lnTo>
                  <a:pt x="1871662" y="2857500"/>
                </a:lnTo>
                <a:lnTo>
                  <a:pt x="2428875" y="2214563"/>
                </a:lnTo>
                <a:close/>
              </a:path>
            </a:pathLst>
          </a:custGeom>
          <a:solidFill>
            <a:srgbClr val="92D050">
              <a:alpha val="33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R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294F059-C3C6-3547-B67C-0D08F1D29A9D}"/>
              </a:ext>
            </a:extLst>
          </p:cNvPr>
          <p:cNvSpPr/>
          <p:nvPr/>
        </p:nvSpPr>
        <p:spPr>
          <a:xfrm>
            <a:off x="8436806" y="2243138"/>
            <a:ext cx="707194" cy="692943"/>
          </a:xfrm>
          <a:prstGeom prst="ellipse">
            <a:avLst/>
          </a:prstGeom>
          <a:solidFill>
            <a:srgbClr val="92D050">
              <a:alpha val="33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01CB94-D30C-A24F-A417-7652AB3D4E4F}"/>
              </a:ext>
            </a:extLst>
          </p:cNvPr>
          <p:cNvSpPr txBox="1"/>
          <p:nvPr/>
        </p:nvSpPr>
        <p:spPr>
          <a:xfrm>
            <a:off x="3076641" y="5083699"/>
            <a:ext cx="2000612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R" sz="2800" dirty="0"/>
              <a:t>1- Country</a:t>
            </a:r>
          </a:p>
          <a:p>
            <a:r>
              <a:rPr lang="en-TR" sz="2800" dirty="0"/>
              <a:t>2- Continent</a:t>
            </a:r>
          </a:p>
          <a:p>
            <a:r>
              <a:rPr lang="en-TR" sz="2800" dirty="0"/>
              <a:t>3- Default</a:t>
            </a:r>
          </a:p>
        </p:txBody>
      </p:sp>
      <p:pic>
        <p:nvPicPr>
          <p:cNvPr id="96" name="Picture 95">
            <a:extLst>
              <a:ext uri="{FF2B5EF4-FFF2-40B4-BE49-F238E27FC236}">
                <a16:creationId xmlns:a16="http://schemas.microsoft.com/office/drawing/2014/main" id="{7A44332D-88F6-D34B-9727-7C10DEF820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7725" y="5223287"/>
            <a:ext cx="1337342" cy="967547"/>
          </a:xfrm>
          <a:prstGeom prst="rect">
            <a:avLst/>
          </a:prstGeom>
        </p:spPr>
      </p:pic>
      <p:sp>
        <p:nvSpPr>
          <p:cNvPr id="97" name="TextBox 96">
            <a:extLst>
              <a:ext uri="{FF2B5EF4-FFF2-40B4-BE49-F238E27FC236}">
                <a16:creationId xmlns:a16="http://schemas.microsoft.com/office/drawing/2014/main" id="{87A5A28C-DF35-0046-A203-E1362B24F200}"/>
              </a:ext>
            </a:extLst>
          </p:cNvPr>
          <p:cNvSpPr txBox="1"/>
          <p:nvPr/>
        </p:nvSpPr>
        <p:spPr>
          <a:xfrm>
            <a:off x="7127146" y="5821155"/>
            <a:ext cx="623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b="1"/>
              <a:t>User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CF73C3-C7BC-6547-842E-102CE539A2D5}"/>
              </a:ext>
            </a:extLst>
          </p:cNvPr>
          <p:cNvSpPr txBox="1"/>
          <p:nvPr/>
        </p:nvSpPr>
        <p:spPr>
          <a:xfrm>
            <a:off x="8115054" y="5223287"/>
            <a:ext cx="42602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It d</a:t>
            </a:r>
            <a:r>
              <a:rPr lang="en-TR" sz="2400" dirty="0"/>
              <a:t>epends on where the user is  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31AF146-9F06-8947-8968-420C73EEC4AF}"/>
              </a:ext>
            </a:extLst>
          </p:cNvPr>
          <p:cNvCxnSpPr/>
          <p:nvPr/>
        </p:nvCxnSpPr>
        <p:spPr>
          <a:xfrm flipH="1">
            <a:off x="1800225" y="2936081"/>
            <a:ext cx="2586038" cy="12358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901876CC-2217-E746-B383-141D9111CCB2}"/>
              </a:ext>
            </a:extLst>
          </p:cNvPr>
          <p:cNvCxnSpPr>
            <a:cxnSpLocks/>
          </p:cNvCxnSpPr>
          <p:nvPr/>
        </p:nvCxnSpPr>
        <p:spPr>
          <a:xfrm>
            <a:off x="7015748" y="2589609"/>
            <a:ext cx="423342" cy="15582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E717F593-234A-F34A-A4FE-B2E09FCB0EB5}"/>
              </a:ext>
            </a:extLst>
          </p:cNvPr>
          <p:cNvCxnSpPr>
            <a:cxnSpLocks/>
          </p:cNvCxnSpPr>
          <p:nvPr/>
        </p:nvCxnSpPr>
        <p:spPr>
          <a:xfrm>
            <a:off x="9101734" y="2747885"/>
            <a:ext cx="1432925" cy="2335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7" name="Picture 106">
            <a:extLst>
              <a:ext uri="{FF2B5EF4-FFF2-40B4-BE49-F238E27FC236}">
                <a16:creationId xmlns:a16="http://schemas.microsoft.com/office/drawing/2014/main" id="{DD303F9E-94B7-6A4C-A857-144CFE5DCC5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150" t="22298" r="22939" b="22873"/>
          <a:stretch/>
        </p:blipFill>
        <p:spPr>
          <a:xfrm>
            <a:off x="1180744" y="4322565"/>
            <a:ext cx="924075" cy="84886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C813192-3A5A-594F-9DB5-D967D1BEC13F}"/>
              </a:ext>
            </a:extLst>
          </p:cNvPr>
          <p:cNvSpPr txBox="1"/>
          <p:nvPr/>
        </p:nvSpPr>
        <p:spPr>
          <a:xfrm>
            <a:off x="1469964" y="456232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R" dirty="0"/>
              <a:t>1</a:t>
            </a:r>
          </a:p>
        </p:txBody>
      </p:sp>
      <p:pic>
        <p:nvPicPr>
          <p:cNvPr id="109" name="Picture 108">
            <a:extLst>
              <a:ext uri="{FF2B5EF4-FFF2-40B4-BE49-F238E27FC236}">
                <a16:creationId xmlns:a16="http://schemas.microsoft.com/office/drawing/2014/main" id="{66B700E0-0FC2-C440-AC5E-2BD149F6491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150" t="22298" r="22939" b="22873"/>
          <a:stretch/>
        </p:blipFill>
        <p:spPr>
          <a:xfrm>
            <a:off x="7576433" y="4147847"/>
            <a:ext cx="924075" cy="848860"/>
          </a:xfrm>
          <a:prstGeom prst="rect">
            <a:avLst/>
          </a:prstGeom>
        </p:spPr>
      </p:pic>
      <p:sp>
        <p:nvSpPr>
          <p:cNvPr id="110" name="TextBox 109">
            <a:extLst>
              <a:ext uri="{FF2B5EF4-FFF2-40B4-BE49-F238E27FC236}">
                <a16:creationId xmlns:a16="http://schemas.microsoft.com/office/drawing/2014/main" id="{5A05C562-840E-824B-94B6-4189759C9BAC}"/>
              </a:ext>
            </a:extLst>
          </p:cNvPr>
          <p:cNvSpPr txBox="1"/>
          <p:nvPr/>
        </p:nvSpPr>
        <p:spPr>
          <a:xfrm>
            <a:off x="7865653" y="438761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R" dirty="0"/>
              <a:t>2</a:t>
            </a:r>
          </a:p>
        </p:txBody>
      </p:sp>
      <p:pic>
        <p:nvPicPr>
          <p:cNvPr id="111" name="Picture 110">
            <a:extLst>
              <a:ext uri="{FF2B5EF4-FFF2-40B4-BE49-F238E27FC236}">
                <a16:creationId xmlns:a16="http://schemas.microsoft.com/office/drawing/2014/main" id="{48622244-F322-9042-BB00-99025CE6DDA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150" t="22298" r="22939" b="22873"/>
          <a:stretch/>
        </p:blipFill>
        <p:spPr>
          <a:xfrm>
            <a:off x="10737549" y="2614613"/>
            <a:ext cx="924075" cy="848860"/>
          </a:xfrm>
          <a:prstGeom prst="rect">
            <a:avLst/>
          </a:prstGeom>
        </p:spPr>
      </p:pic>
      <p:sp>
        <p:nvSpPr>
          <p:cNvPr id="112" name="TextBox 111">
            <a:extLst>
              <a:ext uri="{FF2B5EF4-FFF2-40B4-BE49-F238E27FC236}">
                <a16:creationId xmlns:a16="http://schemas.microsoft.com/office/drawing/2014/main" id="{00449843-4F26-2046-8DD5-0284617B7466}"/>
              </a:ext>
            </a:extLst>
          </p:cNvPr>
          <p:cNvSpPr txBox="1"/>
          <p:nvPr/>
        </p:nvSpPr>
        <p:spPr>
          <a:xfrm>
            <a:off x="11026769" y="285437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R" dirty="0"/>
              <a:t>3</a:t>
            </a:r>
          </a:p>
        </p:txBody>
      </p: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5C28880F-1F88-F544-B1F6-4C37046866CA}"/>
              </a:ext>
            </a:extLst>
          </p:cNvPr>
          <p:cNvCxnSpPr>
            <a:cxnSpLocks/>
          </p:cNvCxnSpPr>
          <p:nvPr/>
        </p:nvCxnSpPr>
        <p:spPr>
          <a:xfrm flipV="1">
            <a:off x="7865653" y="797261"/>
            <a:ext cx="3161116" cy="13887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EC7240A1-D8D2-3F4B-A3EE-A829B1796FC6}"/>
              </a:ext>
            </a:extLst>
          </p:cNvPr>
          <p:cNvSpPr txBox="1"/>
          <p:nvPr/>
        </p:nvSpPr>
        <p:spPr>
          <a:xfrm>
            <a:off x="9692883" y="781607"/>
            <a:ext cx="786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R" dirty="0"/>
              <a:t>others</a:t>
            </a:r>
          </a:p>
        </p:txBody>
      </p:sp>
      <p:pic>
        <p:nvPicPr>
          <p:cNvPr id="164" name="Picture 163">
            <a:extLst>
              <a:ext uri="{FF2B5EF4-FFF2-40B4-BE49-F238E27FC236}">
                <a16:creationId xmlns:a16="http://schemas.microsoft.com/office/drawing/2014/main" id="{A5E90386-B2F1-7242-8D45-A3520B59F3B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150" t="22298" r="22939" b="22873"/>
          <a:stretch/>
        </p:blipFill>
        <p:spPr>
          <a:xfrm>
            <a:off x="11128152" y="337261"/>
            <a:ext cx="924075" cy="848860"/>
          </a:xfrm>
          <a:prstGeom prst="rect">
            <a:avLst/>
          </a:prstGeom>
        </p:spPr>
      </p:pic>
      <p:sp>
        <p:nvSpPr>
          <p:cNvPr id="165" name="TextBox 164">
            <a:extLst>
              <a:ext uri="{FF2B5EF4-FFF2-40B4-BE49-F238E27FC236}">
                <a16:creationId xmlns:a16="http://schemas.microsoft.com/office/drawing/2014/main" id="{EE438E27-A09B-EA4F-8689-ADA30BEB49B6}"/>
              </a:ext>
            </a:extLst>
          </p:cNvPr>
          <p:cNvSpPr txBox="1"/>
          <p:nvPr/>
        </p:nvSpPr>
        <p:spPr>
          <a:xfrm>
            <a:off x="11439346" y="577025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R" dirty="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8258166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1E0AEF89-B463-1848-A974-8695D27C62F9}"/>
              </a:ext>
            </a:extLst>
          </p:cNvPr>
          <p:cNvSpPr txBox="1"/>
          <p:nvPr/>
        </p:nvSpPr>
        <p:spPr>
          <a:xfrm>
            <a:off x="13251976" y="-245660"/>
            <a:ext cx="184731" cy="369332"/>
          </a:xfrm>
          <a:prstGeom prst="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endParaRPr lang="tr-TR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A7E03AE-ACA6-B74E-8709-0F3926D45182}"/>
              </a:ext>
            </a:extLst>
          </p:cNvPr>
          <p:cNvSpPr txBox="1"/>
          <p:nvPr/>
        </p:nvSpPr>
        <p:spPr>
          <a:xfrm>
            <a:off x="12994838" y="360300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tr-TR"/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8A8D0D1B-54E0-734E-BD17-73EF011E66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7585" y="2902186"/>
            <a:ext cx="4791204" cy="3227759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grpSp>
        <p:nvGrpSpPr>
          <p:cNvPr id="61" name="Group 60">
            <a:extLst>
              <a:ext uri="{FF2B5EF4-FFF2-40B4-BE49-F238E27FC236}">
                <a16:creationId xmlns:a16="http://schemas.microsoft.com/office/drawing/2014/main" id="{EC0002AD-CBB2-B249-85A4-EF865FD61DAD}"/>
              </a:ext>
            </a:extLst>
          </p:cNvPr>
          <p:cNvGrpSpPr/>
          <p:nvPr/>
        </p:nvGrpSpPr>
        <p:grpSpPr>
          <a:xfrm>
            <a:off x="696291" y="3002423"/>
            <a:ext cx="5015040" cy="3127522"/>
            <a:chOff x="616724" y="933127"/>
            <a:chExt cx="5469279" cy="3712388"/>
          </a:xfrm>
        </p:grpSpPr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D85737A3-B09F-274C-BDB1-F8B10D95E4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6724" y="933127"/>
              <a:ext cx="5469279" cy="3712388"/>
            </a:xfrm>
            <a:prstGeom prst="rect">
              <a:avLst/>
            </a:prstGeom>
            <a:ln>
              <a:solidFill>
                <a:schemeClr val="accent1">
                  <a:shade val="50000"/>
                </a:schemeClr>
              </a:solidFill>
            </a:ln>
          </p:spPr>
        </p:pic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51656287-DE29-2548-9AEA-87104E1E68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3342" b="7401"/>
            <a:stretch/>
          </p:blipFill>
          <p:spPr>
            <a:xfrm>
              <a:off x="2445844" y="2088776"/>
              <a:ext cx="1220510" cy="884419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506BC03C-FD40-2347-A8C0-C825C8C515E0}"/>
              </a:ext>
            </a:extLst>
          </p:cNvPr>
          <p:cNvSpPr txBox="1"/>
          <p:nvPr/>
        </p:nvSpPr>
        <p:spPr>
          <a:xfrm>
            <a:off x="4327483" y="-48219"/>
            <a:ext cx="36679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R" sz="3200" dirty="0"/>
              <a:t>Domain in  Route 53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7498DF-3CDB-5E43-A817-207A88D964F7}"/>
              </a:ext>
            </a:extLst>
          </p:cNvPr>
          <p:cNvSpPr txBox="1"/>
          <p:nvPr/>
        </p:nvSpPr>
        <p:spPr>
          <a:xfrm>
            <a:off x="470911" y="1377243"/>
            <a:ext cx="2109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</a:t>
            </a:r>
            <a:r>
              <a:rPr lang="en-TR" b="1" dirty="0">
                <a:solidFill>
                  <a:srgbClr val="00B050"/>
                </a:solidFill>
              </a:rPr>
              <a:t>wsdevopsteam.net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798E0FCB-CFDD-3E4F-BE06-BEFD2442E735}"/>
              </a:ext>
            </a:extLst>
          </p:cNvPr>
          <p:cNvSpPr txBox="1"/>
          <p:nvPr/>
        </p:nvSpPr>
        <p:spPr>
          <a:xfrm>
            <a:off x="6955140" y="969580"/>
            <a:ext cx="2198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a</a:t>
            </a:r>
            <a:r>
              <a:rPr lang="en-TR" b="1" dirty="0">
                <a:solidFill>
                  <a:srgbClr val="FF0000"/>
                </a:solidFill>
              </a:rPr>
              <a:t>wsdevopsteam.com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85E05E-CBBA-DF49-9917-61C14ADA842C}"/>
              </a:ext>
            </a:extLst>
          </p:cNvPr>
          <p:cNvSpPr txBox="1"/>
          <p:nvPr/>
        </p:nvSpPr>
        <p:spPr>
          <a:xfrm>
            <a:off x="7019680" y="1324812"/>
            <a:ext cx="1285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g</a:t>
            </a:r>
            <a:r>
              <a:rPr lang="en-TR" b="1" dirty="0">
                <a:solidFill>
                  <a:schemeClr val="accent1"/>
                </a:solidFill>
              </a:rPr>
              <a:t>oogle.com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AFA98B-AB88-574C-801C-F79D6A08613A}"/>
              </a:ext>
            </a:extLst>
          </p:cNvPr>
          <p:cNvSpPr txBox="1"/>
          <p:nvPr/>
        </p:nvSpPr>
        <p:spPr>
          <a:xfrm>
            <a:off x="6568496" y="1354682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R" dirty="0"/>
              <a:t>or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50835066-FED5-8C42-803A-A2462FDED5FB}"/>
              </a:ext>
            </a:extLst>
          </p:cNvPr>
          <p:cNvSpPr txBox="1"/>
          <p:nvPr/>
        </p:nvSpPr>
        <p:spPr>
          <a:xfrm>
            <a:off x="6568496" y="1708244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R" dirty="0"/>
              <a:t>or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3FD20CC-627E-EA48-BC38-AF7569E6154D}"/>
              </a:ext>
            </a:extLst>
          </p:cNvPr>
          <p:cNvSpPr txBox="1"/>
          <p:nvPr/>
        </p:nvSpPr>
        <p:spPr>
          <a:xfrm>
            <a:off x="7019680" y="1751141"/>
            <a:ext cx="2342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w</a:t>
            </a:r>
            <a:r>
              <a:rPr lang="en-TR" dirty="0">
                <a:solidFill>
                  <a:srgbClr val="00B050"/>
                </a:solidFill>
              </a:rPr>
              <a:t>hateveryouwant.com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96B82569-591B-454D-848C-4F3BDAA232FB}"/>
              </a:ext>
            </a:extLst>
          </p:cNvPr>
          <p:cNvSpPr txBox="1"/>
          <p:nvPr/>
        </p:nvSpPr>
        <p:spPr>
          <a:xfrm>
            <a:off x="3117608" y="1299986"/>
            <a:ext cx="2593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rgbClr val="00B050"/>
                </a:solidFill>
              </a:rPr>
              <a:t>xxxx.a</a:t>
            </a:r>
            <a:r>
              <a:rPr lang="en-TR" b="1" dirty="0">
                <a:solidFill>
                  <a:srgbClr val="00B050"/>
                </a:solidFill>
              </a:rPr>
              <a:t>wsdevopsteam.net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4D1EC98C-85A9-5E47-AD74-CBCC059538D0}"/>
              </a:ext>
            </a:extLst>
          </p:cNvPr>
          <p:cNvSpPr txBox="1"/>
          <p:nvPr/>
        </p:nvSpPr>
        <p:spPr>
          <a:xfrm>
            <a:off x="3117608" y="1598957"/>
            <a:ext cx="2485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rgbClr val="00B050"/>
                </a:solidFill>
              </a:rPr>
              <a:t>yyy.a</a:t>
            </a:r>
            <a:r>
              <a:rPr lang="en-TR" b="1" dirty="0">
                <a:solidFill>
                  <a:srgbClr val="00B050"/>
                </a:solidFill>
              </a:rPr>
              <a:t>wsdevopsteam.net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C2CDEC2-42B5-864A-8A4F-8C3C420AB9AD}"/>
              </a:ext>
            </a:extLst>
          </p:cNvPr>
          <p:cNvSpPr txBox="1"/>
          <p:nvPr/>
        </p:nvSpPr>
        <p:spPr>
          <a:xfrm>
            <a:off x="405139" y="910678"/>
            <a:ext cx="28725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9437FF"/>
                </a:solidFill>
              </a:rPr>
              <a:t>Public</a:t>
            </a:r>
            <a:r>
              <a:rPr lang="en-US" sz="2400" b="1" dirty="0"/>
              <a:t> </a:t>
            </a:r>
            <a:r>
              <a:rPr lang="en-US" dirty="0"/>
              <a:t>H</a:t>
            </a:r>
            <a:r>
              <a:rPr lang="en-TR" dirty="0"/>
              <a:t>osted Zone Name 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BE619008-15B1-CA47-A7C9-8EB44215F2E6}"/>
              </a:ext>
            </a:extLst>
          </p:cNvPr>
          <p:cNvSpPr txBox="1"/>
          <p:nvPr/>
        </p:nvSpPr>
        <p:spPr>
          <a:xfrm>
            <a:off x="3102542" y="930139"/>
            <a:ext cx="2013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Domain </a:t>
            </a:r>
            <a:r>
              <a:rPr lang="en-US" dirty="0"/>
              <a:t>Variations</a:t>
            </a:r>
            <a:r>
              <a:rPr lang="tr-TR" dirty="0"/>
              <a:t> </a:t>
            </a:r>
            <a:endParaRPr lang="en-TR" dirty="0"/>
          </a:p>
        </p:txBody>
      </p:sp>
      <p:sp>
        <p:nvSpPr>
          <p:cNvPr id="94" name="Rounded Rectangle 93">
            <a:extLst>
              <a:ext uri="{FF2B5EF4-FFF2-40B4-BE49-F238E27FC236}">
                <a16:creationId xmlns:a16="http://schemas.microsoft.com/office/drawing/2014/main" id="{45BECEFE-707F-F249-8285-13E466467802}"/>
              </a:ext>
            </a:extLst>
          </p:cNvPr>
          <p:cNvSpPr/>
          <p:nvPr/>
        </p:nvSpPr>
        <p:spPr>
          <a:xfrm>
            <a:off x="291163" y="918786"/>
            <a:ext cx="5534397" cy="353115"/>
          </a:xfrm>
          <a:prstGeom prst="roundRect">
            <a:avLst/>
          </a:prstGeom>
          <a:noFill/>
          <a:ln w="34925">
            <a:solidFill>
              <a:srgbClr val="FF9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>
              <a:solidFill>
                <a:schemeClr val="tx1"/>
              </a:solidFill>
            </a:endParaRPr>
          </a:p>
        </p:txBody>
      </p:sp>
      <p:sp>
        <p:nvSpPr>
          <p:cNvPr id="95" name="Rounded Rectangle 94">
            <a:extLst>
              <a:ext uri="{FF2B5EF4-FFF2-40B4-BE49-F238E27FC236}">
                <a16:creationId xmlns:a16="http://schemas.microsoft.com/office/drawing/2014/main" id="{4442D66A-26B6-9341-AFD0-1EC207DCB4CD}"/>
              </a:ext>
            </a:extLst>
          </p:cNvPr>
          <p:cNvSpPr/>
          <p:nvPr/>
        </p:nvSpPr>
        <p:spPr>
          <a:xfrm>
            <a:off x="289113" y="1285068"/>
            <a:ext cx="5534397" cy="683221"/>
          </a:xfrm>
          <a:prstGeom prst="roundRect">
            <a:avLst/>
          </a:prstGeom>
          <a:noFill/>
          <a:ln w="34925">
            <a:solidFill>
              <a:srgbClr val="FF9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>
              <a:solidFill>
                <a:schemeClr val="tx1"/>
              </a:solidFill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AF6C7CFD-CD4B-AF44-9030-E1A9DA3607A4}"/>
              </a:ext>
            </a:extLst>
          </p:cNvPr>
          <p:cNvSpPr txBox="1"/>
          <p:nvPr/>
        </p:nvSpPr>
        <p:spPr>
          <a:xfrm>
            <a:off x="6500147" y="621673"/>
            <a:ext cx="31431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9437FF"/>
                </a:solidFill>
              </a:rPr>
              <a:t>Private</a:t>
            </a:r>
            <a:r>
              <a:rPr lang="en-US" sz="2800" b="1" dirty="0"/>
              <a:t> </a:t>
            </a:r>
            <a:r>
              <a:rPr lang="en-US" dirty="0"/>
              <a:t>H</a:t>
            </a:r>
            <a:r>
              <a:rPr lang="en-TR" dirty="0"/>
              <a:t>osted zone Name 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7D814C1E-33D7-6144-8C51-A829A031951F}"/>
              </a:ext>
            </a:extLst>
          </p:cNvPr>
          <p:cNvSpPr txBox="1"/>
          <p:nvPr/>
        </p:nvSpPr>
        <p:spPr>
          <a:xfrm>
            <a:off x="9608363" y="641908"/>
            <a:ext cx="2013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Domain </a:t>
            </a:r>
            <a:r>
              <a:rPr lang="en-US" dirty="0"/>
              <a:t>Variations</a:t>
            </a:r>
            <a:r>
              <a:rPr lang="tr-TR" dirty="0"/>
              <a:t> </a:t>
            </a:r>
            <a:endParaRPr lang="en-TR" dirty="0"/>
          </a:p>
        </p:txBody>
      </p:sp>
      <p:sp>
        <p:nvSpPr>
          <p:cNvPr id="104" name="Rounded Rectangle 103">
            <a:extLst>
              <a:ext uri="{FF2B5EF4-FFF2-40B4-BE49-F238E27FC236}">
                <a16:creationId xmlns:a16="http://schemas.microsoft.com/office/drawing/2014/main" id="{D0FF0CCD-D08A-7D41-ACEE-6DF4CEFA2277}"/>
              </a:ext>
            </a:extLst>
          </p:cNvPr>
          <p:cNvSpPr/>
          <p:nvPr/>
        </p:nvSpPr>
        <p:spPr>
          <a:xfrm>
            <a:off x="6366442" y="686623"/>
            <a:ext cx="5534397" cy="353115"/>
          </a:xfrm>
          <a:prstGeom prst="roundRect">
            <a:avLst/>
          </a:prstGeom>
          <a:noFill/>
          <a:ln w="34925">
            <a:solidFill>
              <a:srgbClr val="FF9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>
              <a:solidFill>
                <a:schemeClr val="tx1"/>
              </a:solidFill>
            </a:endParaRPr>
          </a:p>
        </p:txBody>
      </p:sp>
      <p:sp>
        <p:nvSpPr>
          <p:cNvPr id="105" name="Rounded Rectangle 104">
            <a:extLst>
              <a:ext uri="{FF2B5EF4-FFF2-40B4-BE49-F238E27FC236}">
                <a16:creationId xmlns:a16="http://schemas.microsoft.com/office/drawing/2014/main" id="{3FAC845A-D2AC-C84A-A51E-905772D877C0}"/>
              </a:ext>
            </a:extLst>
          </p:cNvPr>
          <p:cNvSpPr/>
          <p:nvPr/>
        </p:nvSpPr>
        <p:spPr>
          <a:xfrm>
            <a:off x="6366442" y="1042706"/>
            <a:ext cx="5727185" cy="1089795"/>
          </a:xfrm>
          <a:prstGeom prst="roundRect">
            <a:avLst/>
          </a:prstGeom>
          <a:noFill/>
          <a:ln w="34925">
            <a:solidFill>
              <a:srgbClr val="FF9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>
              <a:solidFill>
                <a:schemeClr val="tx1"/>
              </a:solidFill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2D758FEC-682C-AA45-A011-1EB8A885700D}"/>
              </a:ext>
            </a:extLst>
          </p:cNvPr>
          <p:cNvSpPr txBox="1"/>
          <p:nvPr/>
        </p:nvSpPr>
        <p:spPr>
          <a:xfrm>
            <a:off x="9579186" y="979698"/>
            <a:ext cx="2422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….a</a:t>
            </a:r>
            <a:r>
              <a:rPr lang="en-TR" b="1" dirty="0">
                <a:solidFill>
                  <a:srgbClr val="FF0000"/>
                </a:solidFill>
              </a:rPr>
              <a:t>wsdevopsteam.com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1E6ED971-BB62-5F49-807D-3860AB736052}"/>
              </a:ext>
            </a:extLst>
          </p:cNvPr>
          <p:cNvSpPr txBox="1"/>
          <p:nvPr/>
        </p:nvSpPr>
        <p:spPr>
          <a:xfrm>
            <a:off x="9643726" y="1334930"/>
            <a:ext cx="1573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…..g</a:t>
            </a:r>
            <a:r>
              <a:rPr lang="en-TR" b="1" dirty="0">
                <a:solidFill>
                  <a:schemeClr val="accent1"/>
                </a:solidFill>
              </a:rPr>
              <a:t>oogle.com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C3C1E656-6219-AE4C-AF98-E1D61457C5C7}"/>
              </a:ext>
            </a:extLst>
          </p:cNvPr>
          <p:cNvSpPr txBox="1"/>
          <p:nvPr/>
        </p:nvSpPr>
        <p:spPr>
          <a:xfrm>
            <a:off x="9643726" y="1761259"/>
            <a:ext cx="2449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..w</a:t>
            </a:r>
            <a:r>
              <a:rPr lang="en-TR" dirty="0">
                <a:solidFill>
                  <a:srgbClr val="00B050"/>
                </a:solidFill>
              </a:rPr>
              <a:t>hateveryouwant.com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A090C47-CB8C-7549-BDAD-558A481D4A94}"/>
              </a:ext>
            </a:extLst>
          </p:cNvPr>
          <p:cNvCxnSpPr>
            <a:stCxn id="94" idx="0"/>
            <a:endCxn id="95" idx="2"/>
          </p:cNvCxnSpPr>
          <p:nvPr/>
        </p:nvCxnSpPr>
        <p:spPr>
          <a:xfrm flipH="1">
            <a:off x="3056312" y="918786"/>
            <a:ext cx="2050" cy="10495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E1BA3A9-1E6C-6949-88CB-BC770F06371C}"/>
              </a:ext>
            </a:extLst>
          </p:cNvPr>
          <p:cNvCxnSpPr/>
          <p:nvPr/>
        </p:nvCxnSpPr>
        <p:spPr>
          <a:xfrm>
            <a:off x="9361860" y="621673"/>
            <a:ext cx="0" cy="1498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01186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6A5A76B8-31C8-D54D-B41B-8F93E83B2690}"/>
              </a:ext>
            </a:extLst>
          </p:cNvPr>
          <p:cNvSpPr/>
          <p:nvPr/>
        </p:nvSpPr>
        <p:spPr>
          <a:xfrm>
            <a:off x="2314576" y="1530640"/>
            <a:ext cx="7220314" cy="5020748"/>
          </a:xfrm>
          <a:prstGeom prst="roundRect">
            <a:avLst/>
          </a:prstGeom>
          <a:noFill/>
          <a:ln w="34925">
            <a:solidFill>
              <a:srgbClr val="FF9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E0AEF89-B463-1848-A974-8695D27C62F9}"/>
              </a:ext>
            </a:extLst>
          </p:cNvPr>
          <p:cNvSpPr txBox="1"/>
          <p:nvPr/>
        </p:nvSpPr>
        <p:spPr>
          <a:xfrm>
            <a:off x="13251976" y="-245660"/>
            <a:ext cx="184731" cy="369332"/>
          </a:xfrm>
          <a:prstGeom prst="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endParaRPr lang="tr-TR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9798F0DB-125B-F545-884E-9C7A4978B7D0}"/>
              </a:ext>
            </a:extLst>
          </p:cNvPr>
          <p:cNvSpPr txBox="1"/>
          <p:nvPr/>
        </p:nvSpPr>
        <p:spPr>
          <a:xfrm>
            <a:off x="3231235" y="861306"/>
            <a:ext cx="11410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R" sz="3600" dirty="0">
                <a:solidFill>
                  <a:srgbClr val="FF0000"/>
                </a:solidFill>
              </a:rPr>
              <a:t>Local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0CAA7D6A-9C30-EE44-9AF5-BBB0918992BF}"/>
              </a:ext>
            </a:extLst>
          </p:cNvPr>
          <p:cNvSpPr txBox="1"/>
          <p:nvPr/>
        </p:nvSpPr>
        <p:spPr>
          <a:xfrm>
            <a:off x="6096000" y="826295"/>
            <a:ext cx="27757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3600" dirty="0" err="1">
                <a:solidFill>
                  <a:schemeClr val="accent1"/>
                </a:solidFill>
              </a:rPr>
              <a:t>Public</a:t>
            </a:r>
            <a:endParaRPr lang="en-TR" sz="3600" dirty="0">
              <a:solidFill>
                <a:schemeClr val="accent1"/>
              </a:solidFill>
            </a:endParaRPr>
          </a:p>
        </p:txBody>
      </p: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F2C19E36-7299-D44C-A6B4-37F3EF1E3B82}"/>
              </a:ext>
            </a:extLst>
          </p:cNvPr>
          <p:cNvCxnSpPr>
            <a:cxnSpLocks/>
          </p:cNvCxnSpPr>
          <p:nvPr/>
        </p:nvCxnSpPr>
        <p:spPr>
          <a:xfrm>
            <a:off x="6269588" y="524808"/>
            <a:ext cx="0" cy="6026580"/>
          </a:xfrm>
          <a:prstGeom prst="line">
            <a:avLst/>
          </a:prstGeom>
          <a:ln w="2222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Box 110">
            <a:extLst>
              <a:ext uri="{FF2B5EF4-FFF2-40B4-BE49-F238E27FC236}">
                <a16:creationId xmlns:a16="http://schemas.microsoft.com/office/drawing/2014/main" id="{F129767C-EEBC-1D44-9AE5-1A2247C37A64}"/>
              </a:ext>
            </a:extLst>
          </p:cNvPr>
          <p:cNvSpPr txBox="1"/>
          <p:nvPr/>
        </p:nvSpPr>
        <p:spPr>
          <a:xfrm>
            <a:off x="3546575" y="855302"/>
            <a:ext cx="27757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3600" dirty="0">
                <a:solidFill>
                  <a:srgbClr val="FF0000"/>
                </a:solidFill>
              </a:rPr>
              <a:t>in VPC</a:t>
            </a:r>
            <a:endParaRPr lang="en-TR" sz="3600" dirty="0">
              <a:solidFill>
                <a:srgbClr val="FF0000"/>
              </a:solidFill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60DBBBA1-9CFB-614D-8079-9C80A54B42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150" t="22298" r="22939" b="22873"/>
          <a:stretch/>
        </p:blipFill>
        <p:spPr>
          <a:xfrm>
            <a:off x="3747384" y="4464059"/>
            <a:ext cx="924075" cy="84886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975591A6-DE64-FE48-A47C-B94B7C20D39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3150" t="22298" r="22939" b="22873"/>
          <a:stretch/>
        </p:blipFill>
        <p:spPr>
          <a:xfrm>
            <a:off x="7250351" y="4353705"/>
            <a:ext cx="924075" cy="84886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A2D1174-7D39-7E40-BC16-E078220A1164}"/>
              </a:ext>
            </a:extLst>
          </p:cNvPr>
          <p:cNvSpPr txBox="1"/>
          <p:nvPr/>
        </p:nvSpPr>
        <p:spPr>
          <a:xfrm>
            <a:off x="3824604" y="4607821"/>
            <a:ext cx="7696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R" dirty="0"/>
              <a:t>Local</a:t>
            </a:r>
          </a:p>
          <a:p>
            <a:r>
              <a:rPr lang="en-TR" dirty="0"/>
              <a:t>server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FDAB2F8-B1D3-1944-9104-E0F3C7676BCE}"/>
              </a:ext>
            </a:extLst>
          </p:cNvPr>
          <p:cNvSpPr txBox="1"/>
          <p:nvPr/>
        </p:nvSpPr>
        <p:spPr>
          <a:xfrm>
            <a:off x="7351051" y="4464059"/>
            <a:ext cx="7696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R" dirty="0"/>
              <a:t>Public</a:t>
            </a:r>
          </a:p>
          <a:p>
            <a:r>
              <a:rPr lang="en-TR" dirty="0"/>
              <a:t>server</a:t>
            </a:r>
          </a:p>
        </p:txBody>
      </p:sp>
      <p:pic>
        <p:nvPicPr>
          <p:cNvPr id="46" name="Graphic 45" descr="Internet">
            <a:extLst>
              <a:ext uri="{FF2B5EF4-FFF2-40B4-BE49-F238E27FC236}">
                <a16:creationId xmlns:a16="http://schemas.microsoft.com/office/drawing/2014/main" id="{86455367-728E-764F-B8E7-53FD84E93FBE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17039" y="-60994"/>
            <a:ext cx="2304073" cy="2277947"/>
          </a:xfrm>
          <a:prstGeom prst="rect">
            <a:avLst/>
          </a:prstGeom>
        </p:spPr>
      </p:pic>
      <p:sp>
        <p:nvSpPr>
          <p:cNvPr id="3" name="Curved Left Arrow 2">
            <a:extLst>
              <a:ext uri="{FF2B5EF4-FFF2-40B4-BE49-F238E27FC236}">
                <a16:creationId xmlns:a16="http://schemas.microsoft.com/office/drawing/2014/main" id="{0CDC318F-CC34-6F4D-AC8F-6A4D51BFC2C9}"/>
              </a:ext>
            </a:extLst>
          </p:cNvPr>
          <p:cNvSpPr/>
          <p:nvPr/>
        </p:nvSpPr>
        <p:spPr>
          <a:xfrm rot="2631019">
            <a:off x="9462798" y="2016197"/>
            <a:ext cx="773557" cy="2583131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R">
              <a:solidFill>
                <a:schemeClr val="tx1"/>
              </a:solidFill>
            </a:endParaRPr>
          </a:p>
        </p:txBody>
      </p:sp>
      <p:sp>
        <p:nvSpPr>
          <p:cNvPr id="4" name="Curved Right Arrow 3">
            <a:extLst>
              <a:ext uri="{FF2B5EF4-FFF2-40B4-BE49-F238E27FC236}">
                <a16:creationId xmlns:a16="http://schemas.microsoft.com/office/drawing/2014/main" id="{B1C18410-6556-6745-BE7B-1EF283F37AD5}"/>
              </a:ext>
            </a:extLst>
          </p:cNvPr>
          <p:cNvSpPr/>
          <p:nvPr/>
        </p:nvSpPr>
        <p:spPr>
          <a:xfrm rot="2020625">
            <a:off x="8360697" y="1191013"/>
            <a:ext cx="1154957" cy="2807159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R">
              <a:solidFill>
                <a:schemeClr val="tx1"/>
              </a:solidFill>
            </a:endParaRPr>
          </a:p>
        </p:txBody>
      </p:sp>
      <p:sp>
        <p:nvSpPr>
          <p:cNvPr id="49" name="Curved Left Arrow 48">
            <a:extLst>
              <a:ext uri="{FF2B5EF4-FFF2-40B4-BE49-F238E27FC236}">
                <a16:creationId xmlns:a16="http://schemas.microsoft.com/office/drawing/2014/main" id="{1B3AF3C4-18C8-0A46-95A4-EEF1FABF6FF5}"/>
              </a:ext>
            </a:extLst>
          </p:cNvPr>
          <p:cNvSpPr/>
          <p:nvPr/>
        </p:nvSpPr>
        <p:spPr>
          <a:xfrm rot="2631019">
            <a:off x="5101478" y="3060040"/>
            <a:ext cx="773557" cy="1916346"/>
          </a:xfrm>
          <a:prstGeom prst="curvedLeftArrow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R">
              <a:solidFill>
                <a:schemeClr val="tx1"/>
              </a:solidFill>
            </a:endParaRPr>
          </a:p>
        </p:txBody>
      </p:sp>
      <p:sp>
        <p:nvSpPr>
          <p:cNvPr id="54" name="Curved Right Arrow 53">
            <a:extLst>
              <a:ext uri="{FF2B5EF4-FFF2-40B4-BE49-F238E27FC236}">
                <a16:creationId xmlns:a16="http://schemas.microsoft.com/office/drawing/2014/main" id="{CDE92582-1B5B-634A-863C-F29C033D6911}"/>
              </a:ext>
            </a:extLst>
          </p:cNvPr>
          <p:cNvSpPr/>
          <p:nvPr/>
        </p:nvSpPr>
        <p:spPr>
          <a:xfrm rot="2020625">
            <a:off x="3845686" y="2167367"/>
            <a:ext cx="1154957" cy="2108263"/>
          </a:xfrm>
          <a:prstGeom prst="curvedRightArrow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R">
              <a:solidFill>
                <a:schemeClr val="tx1"/>
              </a:solidFill>
            </a:endParaRPr>
          </a:p>
        </p:txBody>
      </p:sp>
      <p:pic>
        <p:nvPicPr>
          <p:cNvPr id="57" name="Graphic 56" descr="Internet">
            <a:extLst>
              <a:ext uri="{FF2B5EF4-FFF2-40B4-BE49-F238E27FC236}">
                <a16:creationId xmlns:a16="http://schemas.microsoft.com/office/drawing/2014/main" id="{8743509D-C251-5A4B-84F5-2315A25F2EBF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37968" y="1400726"/>
            <a:ext cx="1231620" cy="121765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90896FC-A3FC-1A4F-87FC-B19232BDFF48}"/>
              </a:ext>
            </a:extLst>
          </p:cNvPr>
          <p:cNvSpPr txBox="1"/>
          <p:nvPr/>
        </p:nvSpPr>
        <p:spPr>
          <a:xfrm>
            <a:off x="2993350" y="5387010"/>
            <a:ext cx="2757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R" dirty="0"/>
              <a:t>www. </a:t>
            </a:r>
            <a:r>
              <a:rPr lang="en-US" dirty="0"/>
              <a:t>a</a:t>
            </a:r>
            <a:r>
              <a:rPr lang="en-TR" dirty="0"/>
              <a:t>wsdevopsteam.net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7F1168B3-D315-164C-BD11-8B0A0539586B}"/>
              </a:ext>
            </a:extLst>
          </p:cNvPr>
          <p:cNvSpPr txBox="1"/>
          <p:nvPr/>
        </p:nvSpPr>
        <p:spPr>
          <a:xfrm>
            <a:off x="6614744" y="5202565"/>
            <a:ext cx="2757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R" dirty="0"/>
              <a:t>www. </a:t>
            </a:r>
            <a:r>
              <a:rPr lang="en-US" dirty="0"/>
              <a:t>a</a:t>
            </a:r>
            <a:r>
              <a:rPr lang="en-TR" dirty="0"/>
              <a:t>wsdevopsteam.net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FF6FA4-CF21-7F40-84AE-EC67096D7D16}"/>
              </a:ext>
            </a:extLst>
          </p:cNvPr>
          <p:cNvSpPr txBox="1"/>
          <p:nvPr/>
        </p:nvSpPr>
        <p:spPr>
          <a:xfrm>
            <a:off x="3286291" y="1721871"/>
            <a:ext cx="1899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</a:t>
            </a:r>
            <a:r>
              <a:rPr lang="en-TR" dirty="0"/>
              <a:t>indows Instance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5D133F-866E-BF47-872A-F543336DAD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38578" y="1735125"/>
            <a:ext cx="837378" cy="4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2804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0FDB9E4D-BC70-2A4B-A0FF-6D9454957B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793" t="13615" r="13370" b="8902"/>
          <a:stretch/>
        </p:blipFill>
        <p:spPr>
          <a:xfrm>
            <a:off x="2014832" y="1565339"/>
            <a:ext cx="1419882" cy="125286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6D10E17-9BB9-254F-A35D-593A35AE38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0473" y="118670"/>
            <a:ext cx="1126133" cy="105748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95A143CF-756C-294C-93AF-53FE4ED93AE2}"/>
              </a:ext>
            </a:extLst>
          </p:cNvPr>
          <p:cNvSpPr txBox="1"/>
          <p:nvPr/>
        </p:nvSpPr>
        <p:spPr>
          <a:xfrm>
            <a:off x="3702070" y="1246847"/>
            <a:ext cx="2117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b="1"/>
              <a:t>www.e-commerce...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00ACAB7-06C6-4E42-B9AE-FF617E203961}"/>
              </a:ext>
            </a:extLst>
          </p:cNvPr>
          <p:cNvSpPr txBox="1"/>
          <p:nvPr/>
        </p:nvSpPr>
        <p:spPr>
          <a:xfrm>
            <a:off x="9754567" y="2308496"/>
            <a:ext cx="446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>
                <a:solidFill>
                  <a:schemeClr val="bg1"/>
                </a:solidFill>
              </a:rPr>
              <a:t>S3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B198043F-A318-C04C-B05C-AEFEEB40637F}"/>
              </a:ext>
            </a:extLst>
          </p:cNvPr>
          <p:cNvSpPr/>
          <p:nvPr/>
        </p:nvSpPr>
        <p:spPr>
          <a:xfrm>
            <a:off x="163089" y="2769804"/>
            <a:ext cx="4993518" cy="3904990"/>
          </a:xfrm>
          <a:prstGeom prst="roundRect">
            <a:avLst/>
          </a:prstGeom>
          <a:noFill/>
          <a:ln w="34925">
            <a:solidFill>
              <a:srgbClr val="FF9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>
              <a:solidFill>
                <a:schemeClr val="tx1"/>
              </a:solidFill>
            </a:endParaRP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9099C742-02CC-414A-A689-2F330E1089F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594" t="10439" r="14400" b="10895"/>
          <a:stretch/>
        </p:blipFill>
        <p:spPr>
          <a:xfrm>
            <a:off x="2095292" y="4200780"/>
            <a:ext cx="1094364" cy="1265923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6B897ECD-B68A-DC4D-B28B-A1703043EF02}"/>
              </a:ext>
            </a:extLst>
          </p:cNvPr>
          <p:cNvSpPr/>
          <p:nvPr/>
        </p:nvSpPr>
        <p:spPr>
          <a:xfrm>
            <a:off x="2573972" y="4633435"/>
            <a:ext cx="53787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b="1">
                <a:solidFill>
                  <a:schemeClr val="bg1"/>
                </a:solidFill>
              </a:rPr>
              <a:t>EC2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2412AA-06C5-7445-A5D9-93E12B2C99CD}"/>
              </a:ext>
            </a:extLst>
          </p:cNvPr>
          <p:cNvSpPr txBox="1"/>
          <p:nvPr/>
        </p:nvSpPr>
        <p:spPr>
          <a:xfrm>
            <a:off x="1156124" y="3152223"/>
            <a:ext cx="386333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tr-TR"/>
            </a:defPPr>
            <a:lvl1pPr>
              <a:defRPr sz="2800"/>
            </a:lvl1pPr>
          </a:lstStyle>
          <a:p>
            <a:r>
              <a:rPr lang="tr-TR" sz="2500"/>
              <a:t>Publishing the website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BEAF2CC-BD4F-2E46-9500-BEB2805118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06335" y="0"/>
            <a:ext cx="4626558" cy="3671872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9AA3BEA7-B1BA-E040-8016-1B1DD792A2BF}"/>
              </a:ext>
            </a:extLst>
          </p:cNvPr>
          <p:cNvPicPr>
            <a:picLocks noChangeAspect="1"/>
          </p:cNvPicPr>
          <p:nvPr/>
        </p:nvPicPr>
        <p:blipFill>
          <a:blip r:embed="rId6">
            <a:grayscl/>
          </a:blip>
          <a:stretch>
            <a:fillRect/>
          </a:stretch>
        </p:blipFill>
        <p:spPr>
          <a:xfrm rot="10800000">
            <a:off x="6127917" y="740625"/>
            <a:ext cx="609640" cy="655689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4ED5A798-2B27-E440-9E9F-82B33519DF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98610" y="3152223"/>
            <a:ext cx="2399061" cy="1599456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2924751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B00ACAB7-06C6-4E42-B9AE-FF617E203961}"/>
              </a:ext>
            </a:extLst>
          </p:cNvPr>
          <p:cNvSpPr txBox="1"/>
          <p:nvPr/>
        </p:nvSpPr>
        <p:spPr>
          <a:xfrm>
            <a:off x="9754567" y="2308496"/>
            <a:ext cx="446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>
                <a:solidFill>
                  <a:schemeClr val="bg1"/>
                </a:solidFill>
              </a:rPr>
              <a:t>S3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B198043F-A318-C04C-B05C-AEFEEB40637F}"/>
              </a:ext>
            </a:extLst>
          </p:cNvPr>
          <p:cNvSpPr/>
          <p:nvPr/>
        </p:nvSpPr>
        <p:spPr>
          <a:xfrm>
            <a:off x="158250" y="1476505"/>
            <a:ext cx="4993518" cy="3904990"/>
          </a:xfrm>
          <a:prstGeom prst="roundRect">
            <a:avLst/>
          </a:prstGeom>
          <a:noFill/>
          <a:ln w="34925">
            <a:solidFill>
              <a:srgbClr val="FF9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>
              <a:solidFill>
                <a:schemeClr val="tx1"/>
              </a:solidFill>
            </a:endParaRP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9099C742-02CC-414A-A689-2F330E1089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594" t="10439" r="14400" b="10895"/>
          <a:stretch/>
        </p:blipFill>
        <p:spPr>
          <a:xfrm>
            <a:off x="2090453" y="2907481"/>
            <a:ext cx="1094364" cy="1265923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6B897ECD-B68A-DC4D-B28B-A1703043EF02}"/>
              </a:ext>
            </a:extLst>
          </p:cNvPr>
          <p:cNvSpPr/>
          <p:nvPr/>
        </p:nvSpPr>
        <p:spPr>
          <a:xfrm>
            <a:off x="2569133" y="3340136"/>
            <a:ext cx="53787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b="1">
                <a:solidFill>
                  <a:schemeClr val="bg1"/>
                </a:solidFill>
              </a:rPr>
              <a:t>EC2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2412AA-06C5-7445-A5D9-93E12B2C99CD}"/>
              </a:ext>
            </a:extLst>
          </p:cNvPr>
          <p:cNvSpPr txBox="1"/>
          <p:nvPr/>
        </p:nvSpPr>
        <p:spPr>
          <a:xfrm>
            <a:off x="1151285" y="1858924"/>
            <a:ext cx="386333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tr-TR"/>
            </a:defPPr>
            <a:lvl1pPr>
              <a:defRPr sz="2800"/>
            </a:lvl1pPr>
          </a:lstStyle>
          <a:p>
            <a:r>
              <a:rPr lang="tr-TR" sz="2500" dirty="0"/>
              <a:t>Publishing </a:t>
            </a:r>
            <a:r>
              <a:rPr lang="tr-TR" sz="2500" dirty="0" err="1"/>
              <a:t>the</a:t>
            </a:r>
            <a:r>
              <a:rPr lang="tr-TR" sz="2500" dirty="0"/>
              <a:t> </a:t>
            </a:r>
            <a:r>
              <a:rPr lang="tr-TR" sz="2500" dirty="0" err="1"/>
              <a:t>website</a:t>
            </a:r>
            <a:endParaRPr lang="tr-TR" sz="2500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4ED5A798-2B27-E440-9E9F-82B33519DF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9371" y="2540408"/>
            <a:ext cx="2399061" cy="159945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DE74A04-1F1A-7841-978E-DBA456E78D0D}"/>
              </a:ext>
            </a:extLst>
          </p:cNvPr>
          <p:cNvSpPr txBox="1"/>
          <p:nvPr/>
        </p:nvSpPr>
        <p:spPr>
          <a:xfrm>
            <a:off x="5778432" y="1079285"/>
            <a:ext cx="92828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t"/>
            <a:r>
              <a:rPr lang="en-US" sz="2000" dirty="0"/>
              <a:t>Public DNS :ec2-52-87-192-40.compute-1.amazonaws.com</a:t>
            </a:r>
          </a:p>
          <a:p>
            <a:endParaRPr lang="en-TR" sz="20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4169E44-CFD3-644B-BA2C-EB02091340B1}"/>
              </a:ext>
            </a:extLst>
          </p:cNvPr>
          <p:cNvSpPr/>
          <p:nvPr/>
        </p:nvSpPr>
        <p:spPr>
          <a:xfrm>
            <a:off x="5778432" y="347425"/>
            <a:ext cx="321526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t"/>
            <a:r>
              <a:rPr lang="en-US" sz="2000" dirty="0" err="1"/>
              <a:t>IPublic</a:t>
            </a:r>
            <a:r>
              <a:rPr lang="en-US" sz="2000" dirty="0"/>
              <a:t> IP: 52.87.192.40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0FC539F-B6FB-6E43-B8B6-B5D280A86F8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13" t="4172" r="4892" b="4402"/>
          <a:stretch/>
        </p:blipFill>
        <p:spPr>
          <a:xfrm>
            <a:off x="6079006" y="1713674"/>
            <a:ext cx="5200207" cy="390499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BE6DC7F-B72C-AB40-865F-3FF78983D1B7}"/>
              </a:ext>
            </a:extLst>
          </p:cNvPr>
          <p:cNvSpPr txBox="1"/>
          <p:nvPr/>
        </p:nvSpPr>
        <p:spPr>
          <a:xfrm>
            <a:off x="5406214" y="362668"/>
            <a:ext cx="372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R" dirty="0">
                <a:solidFill>
                  <a:srgbClr val="FF0000"/>
                </a:solidFill>
              </a:rPr>
              <a:t>1-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42322D9-7C02-834D-A2D3-6B112BD7058E}"/>
              </a:ext>
            </a:extLst>
          </p:cNvPr>
          <p:cNvSpPr txBox="1"/>
          <p:nvPr/>
        </p:nvSpPr>
        <p:spPr>
          <a:xfrm>
            <a:off x="5406214" y="1075861"/>
            <a:ext cx="372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R" dirty="0">
                <a:solidFill>
                  <a:srgbClr val="FF0000"/>
                </a:solidFill>
              </a:rPr>
              <a:t>2-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63CF1334-5787-3A49-BF53-10562DD09A7E}"/>
              </a:ext>
            </a:extLst>
          </p:cNvPr>
          <p:cNvPicPr>
            <a:picLocks noChangeAspect="1"/>
          </p:cNvPicPr>
          <p:nvPr/>
        </p:nvPicPr>
        <p:blipFill>
          <a:blip r:embed="rId5">
            <a:grayscl/>
          </a:blip>
          <a:stretch>
            <a:fillRect/>
          </a:stretch>
        </p:blipFill>
        <p:spPr>
          <a:xfrm rot="5400000">
            <a:off x="8011751" y="5647533"/>
            <a:ext cx="609640" cy="65568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2CACBCE-21FB-0E41-B5A5-4E9740130724}"/>
              </a:ext>
            </a:extLst>
          </p:cNvPr>
          <p:cNvSpPr txBox="1"/>
          <p:nvPr/>
        </p:nvSpPr>
        <p:spPr>
          <a:xfrm>
            <a:off x="7397119" y="6279742"/>
            <a:ext cx="24945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R" sz="2400" b="1" dirty="0">
                <a:solidFill>
                  <a:srgbClr val="9437FF"/>
                </a:solidFill>
              </a:rPr>
              <a:t>Amazon Route 53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C7025AF-FCA7-D843-B557-2041A2A7CCFE}"/>
              </a:ext>
            </a:extLst>
          </p:cNvPr>
          <p:cNvSpPr txBox="1"/>
          <p:nvPr/>
        </p:nvSpPr>
        <p:spPr>
          <a:xfrm>
            <a:off x="9265328" y="5764537"/>
            <a:ext cx="26001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B0F0"/>
                </a:solidFill>
              </a:rPr>
              <a:t>N</a:t>
            </a:r>
            <a:r>
              <a:rPr lang="en-TR" sz="2400" b="1" dirty="0">
                <a:solidFill>
                  <a:srgbClr val="00B0F0"/>
                </a:solidFill>
              </a:rPr>
              <a:t>ot humanreadble</a:t>
            </a:r>
          </a:p>
        </p:txBody>
      </p:sp>
    </p:spTree>
    <p:extLst>
      <p:ext uri="{BB962C8B-B14F-4D97-AF65-F5344CB8AC3E}">
        <p14:creationId xmlns:p14="http://schemas.microsoft.com/office/powerpoint/2010/main" val="11574419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TextBox 82">
            <a:extLst>
              <a:ext uri="{FF2B5EF4-FFF2-40B4-BE49-F238E27FC236}">
                <a16:creationId xmlns:a16="http://schemas.microsoft.com/office/drawing/2014/main" id="{0A7E03AE-ACA6-B74E-8709-0F3926D45182}"/>
              </a:ext>
            </a:extLst>
          </p:cNvPr>
          <p:cNvSpPr txBox="1"/>
          <p:nvPr/>
        </p:nvSpPr>
        <p:spPr>
          <a:xfrm>
            <a:off x="12994838" y="360300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tr-TR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6BC03C-FD40-2347-A8C0-C825C8C515E0}"/>
              </a:ext>
            </a:extLst>
          </p:cNvPr>
          <p:cNvSpPr txBox="1"/>
          <p:nvPr/>
        </p:nvSpPr>
        <p:spPr>
          <a:xfrm>
            <a:off x="4168665" y="337613"/>
            <a:ext cx="44769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R" sz="3200" dirty="0"/>
              <a:t>What does Route 53 do? 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7498DF-3CDB-5E43-A817-207A88D964F7}"/>
              </a:ext>
            </a:extLst>
          </p:cNvPr>
          <p:cNvSpPr txBox="1"/>
          <p:nvPr/>
        </p:nvSpPr>
        <p:spPr>
          <a:xfrm>
            <a:off x="41845" y="2825401"/>
            <a:ext cx="23340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7030A0"/>
                </a:solidFill>
              </a:rPr>
              <a:t>a</a:t>
            </a:r>
            <a:r>
              <a:rPr lang="en-TR" sz="2000" b="1" dirty="0">
                <a:solidFill>
                  <a:srgbClr val="7030A0"/>
                </a:solidFill>
              </a:rPr>
              <a:t>wsdevopsteam.net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96B82569-591B-454D-848C-4F3BDAA232FB}"/>
              </a:ext>
            </a:extLst>
          </p:cNvPr>
          <p:cNvSpPr txBox="1"/>
          <p:nvPr/>
        </p:nvSpPr>
        <p:spPr>
          <a:xfrm>
            <a:off x="2333161" y="2789462"/>
            <a:ext cx="28774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>
                <a:solidFill>
                  <a:schemeClr val="accent6"/>
                </a:solidFill>
              </a:rPr>
              <a:t>xxxx.</a:t>
            </a:r>
            <a:r>
              <a:rPr lang="en-US" sz="2000" b="1" dirty="0" err="1">
                <a:solidFill>
                  <a:srgbClr val="7030A0"/>
                </a:solidFill>
              </a:rPr>
              <a:t>a</a:t>
            </a:r>
            <a:r>
              <a:rPr lang="en-TR" sz="2000" b="1" dirty="0">
                <a:solidFill>
                  <a:srgbClr val="7030A0"/>
                </a:solidFill>
              </a:rPr>
              <a:t>wsdevopsteam.net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4D1EC98C-85A9-5E47-AD74-CBCC059538D0}"/>
              </a:ext>
            </a:extLst>
          </p:cNvPr>
          <p:cNvSpPr txBox="1"/>
          <p:nvPr/>
        </p:nvSpPr>
        <p:spPr>
          <a:xfrm>
            <a:off x="2333161" y="3210467"/>
            <a:ext cx="27553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>
                <a:solidFill>
                  <a:srgbClr val="FF0000"/>
                </a:solidFill>
              </a:rPr>
              <a:t>yyy</a:t>
            </a:r>
            <a:r>
              <a:rPr lang="en-US" sz="2000" b="1" dirty="0" err="1">
                <a:solidFill>
                  <a:srgbClr val="00B050"/>
                </a:solidFill>
              </a:rPr>
              <a:t>.</a:t>
            </a:r>
            <a:r>
              <a:rPr lang="en-US" sz="2000" b="1" dirty="0" err="1">
                <a:solidFill>
                  <a:srgbClr val="7030A0"/>
                </a:solidFill>
              </a:rPr>
              <a:t>a</a:t>
            </a:r>
            <a:r>
              <a:rPr lang="en-TR" sz="2000" b="1" dirty="0">
                <a:solidFill>
                  <a:srgbClr val="7030A0"/>
                </a:solidFill>
              </a:rPr>
              <a:t>wsdevopsteam.net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42A7693-8E82-EE4C-BAE0-CED54A37DC34}"/>
              </a:ext>
            </a:extLst>
          </p:cNvPr>
          <p:cNvSpPr txBox="1"/>
          <p:nvPr/>
        </p:nvSpPr>
        <p:spPr>
          <a:xfrm>
            <a:off x="2214103" y="1702500"/>
            <a:ext cx="29585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1"/>
                </a:solidFill>
              </a:rPr>
              <a:t> Create Domain </a:t>
            </a:r>
            <a:r>
              <a:rPr lang="en-US" sz="2000" b="1" dirty="0">
                <a:solidFill>
                  <a:srgbClr val="FF0000"/>
                </a:solidFill>
              </a:rPr>
              <a:t>Variations</a:t>
            </a:r>
          </a:p>
          <a:p>
            <a:pPr algn="ctr"/>
            <a:r>
              <a:rPr lang="en-US" sz="2000" b="1" dirty="0">
                <a:solidFill>
                  <a:schemeClr val="accent1"/>
                </a:solidFill>
              </a:rPr>
              <a:t> via Sub Domains </a:t>
            </a:r>
            <a:endParaRPr lang="en-TR" sz="2000" b="1" dirty="0">
              <a:solidFill>
                <a:schemeClr val="accent1"/>
              </a:solidFill>
            </a:endParaRP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904AB806-7CFA-F841-BB80-10B863F995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993" t="32797" r="29483" b="14204"/>
          <a:stretch/>
        </p:blipFill>
        <p:spPr>
          <a:xfrm>
            <a:off x="5269962" y="2872280"/>
            <a:ext cx="1662049" cy="1144456"/>
          </a:xfrm>
          <a:prstGeom prst="rect">
            <a:avLst/>
          </a:prstGeom>
          <a:ln>
            <a:solidFill>
              <a:srgbClr val="FF9300"/>
            </a:solidFill>
          </a:ln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2AC660E7-793A-1F4F-B9BD-E2E45ABA463A}"/>
              </a:ext>
            </a:extLst>
          </p:cNvPr>
          <p:cNvSpPr txBox="1"/>
          <p:nvPr/>
        </p:nvSpPr>
        <p:spPr>
          <a:xfrm>
            <a:off x="246813" y="1656005"/>
            <a:ext cx="21199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1"/>
                </a:solidFill>
              </a:rPr>
              <a:t>B</a:t>
            </a:r>
            <a:r>
              <a:rPr lang="en-TR" sz="2000" b="1" dirty="0">
                <a:solidFill>
                  <a:schemeClr val="accent1"/>
                </a:solidFill>
              </a:rPr>
              <a:t>uy and </a:t>
            </a:r>
          </a:p>
          <a:p>
            <a:pPr algn="ctr"/>
            <a:r>
              <a:rPr lang="en-TR" sz="2000" b="1" dirty="0">
                <a:solidFill>
                  <a:schemeClr val="accent1"/>
                </a:solidFill>
              </a:rPr>
              <a:t>Registar a Domain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F4B769F-288B-8D47-B064-32EF6E06CDE4}"/>
              </a:ext>
            </a:extLst>
          </p:cNvPr>
          <p:cNvSpPr txBox="1"/>
          <p:nvPr/>
        </p:nvSpPr>
        <p:spPr>
          <a:xfrm>
            <a:off x="502499" y="3273840"/>
            <a:ext cx="1658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R" dirty="0"/>
              <a:t>(naked domain)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47CCE307-C7D5-844F-B8D0-6898E3C57E21}"/>
              </a:ext>
            </a:extLst>
          </p:cNvPr>
          <p:cNvSpPr txBox="1"/>
          <p:nvPr/>
        </p:nvSpPr>
        <p:spPr>
          <a:xfrm>
            <a:off x="2366752" y="3657072"/>
            <a:ext cx="27107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>
                <a:solidFill>
                  <a:srgbClr val="0070C0"/>
                </a:solidFill>
              </a:rPr>
              <a:t>zzz.</a:t>
            </a:r>
            <a:r>
              <a:rPr lang="en-US" sz="2000" b="1" dirty="0" err="1">
                <a:solidFill>
                  <a:srgbClr val="7030A0"/>
                </a:solidFill>
              </a:rPr>
              <a:t>a</a:t>
            </a:r>
            <a:r>
              <a:rPr lang="en-TR" sz="2000" b="1" dirty="0">
                <a:solidFill>
                  <a:srgbClr val="7030A0"/>
                </a:solidFill>
              </a:rPr>
              <a:t>wsdevopsteam.net</a:t>
            </a: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D0BE3CED-EBD1-A740-B6CC-6D020B33045E}"/>
              </a:ext>
            </a:extLst>
          </p:cNvPr>
          <p:cNvCxnSpPr>
            <a:cxnSpLocks/>
          </p:cNvCxnSpPr>
          <p:nvPr/>
        </p:nvCxnSpPr>
        <p:spPr>
          <a:xfrm>
            <a:off x="2333088" y="1427353"/>
            <a:ext cx="0" cy="30835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2E2A9DC7-DB6A-004A-A4D6-265D5B39A722}"/>
              </a:ext>
            </a:extLst>
          </p:cNvPr>
          <p:cNvCxnSpPr>
            <a:cxnSpLocks/>
          </p:cNvCxnSpPr>
          <p:nvPr/>
        </p:nvCxnSpPr>
        <p:spPr>
          <a:xfrm>
            <a:off x="5172670" y="1425770"/>
            <a:ext cx="0" cy="30743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TextBox 123">
            <a:extLst>
              <a:ext uri="{FF2B5EF4-FFF2-40B4-BE49-F238E27FC236}">
                <a16:creationId xmlns:a16="http://schemas.microsoft.com/office/drawing/2014/main" id="{A5751AE8-089F-4D49-A40F-DDEF9490A223}"/>
              </a:ext>
            </a:extLst>
          </p:cNvPr>
          <p:cNvSpPr txBox="1"/>
          <p:nvPr/>
        </p:nvSpPr>
        <p:spPr>
          <a:xfrm>
            <a:off x="7644980" y="3667368"/>
            <a:ext cx="10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R" dirty="0">
                <a:solidFill>
                  <a:schemeClr val="accent1"/>
                </a:solidFill>
              </a:rPr>
              <a:t>End point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0DB4712F-F0A0-D643-B134-313C739A12CA}"/>
              </a:ext>
            </a:extLst>
          </p:cNvPr>
          <p:cNvSpPr txBox="1"/>
          <p:nvPr/>
        </p:nvSpPr>
        <p:spPr>
          <a:xfrm>
            <a:off x="7601961" y="5060711"/>
            <a:ext cx="21825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M</a:t>
            </a:r>
            <a:r>
              <a:rPr lang="en-TR" dirty="0">
                <a:solidFill>
                  <a:schemeClr val="accent1"/>
                </a:solidFill>
              </a:rPr>
              <a:t>ail Server hostnane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2CF672F9-BFE0-334D-83F9-6DC8C0676B12}"/>
              </a:ext>
            </a:extLst>
          </p:cNvPr>
          <p:cNvSpPr txBox="1"/>
          <p:nvPr/>
        </p:nvSpPr>
        <p:spPr>
          <a:xfrm>
            <a:off x="7644980" y="2886472"/>
            <a:ext cx="14077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R" dirty="0">
                <a:solidFill>
                  <a:schemeClr val="accent1"/>
                </a:solidFill>
              </a:rPr>
              <a:t>IP of Server</a:t>
            </a:r>
          </a:p>
          <a:p>
            <a:r>
              <a:rPr lang="en-TR" dirty="0">
                <a:solidFill>
                  <a:schemeClr val="accent1"/>
                </a:solidFill>
              </a:rPr>
              <a:t>          </a:t>
            </a:r>
            <a:r>
              <a:rPr lang="en-TR" dirty="0">
                <a:solidFill>
                  <a:srgbClr val="FF0000"/>
                </a:solidFill>
              </a:rPr>
              <a:t>2.3.4.5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1733E517-3742-7D49-AC31-5EB6391EEF3B}"/>
              </a:ext>
            </a:extLst>
          </p:cNvPr>
          <p:cNvSpPr txBox="1"/>
          <p:nvPr/>
        </p:nvSpPr>
        <p:spPr>
          <a:xfrm>
            <a:off x="7644980" y="5822029"/>
            <a:ext cx="581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E</a:t>
            </a:r>
            <a:r>
              <a:rPr lang="en-TR" dirty="0">
                <a:solidFill>
                  <a:schemeClr val="accent1"/>
                </a:solidFill>
              </a:rPr>
              <a:t>tc..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898AA81D-3913-7545-9C29-144A5BB725C0}"/>
              </a:ext>
            </a:extLst>
          </p:cNvPr>
          <p:cNvSpPr txBox="1"/>
          <p:nvPr/>
        </p:nvSpPr>
        <p:spPr>
          <a:xfrm>
            <a:off x="5126008" y="1626770"/>
            <a:ext cx="19499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1"/>
                </a:solidFill>
              </a:rPr>
              <a:t>M</a:t>
            </a:r>
            <a:r>
              <a:rPr lang="en-TR" sz="2400" b="1" dirty="0">
                <a:solidFill>
                  <a:schemeClr val="accent1"/>
                </a:solidFill>
              </a:rPr>
              <a:t>aping </a:t>
            </a:r>
          </a:p>
          <a:p>
            <a:pPr algn="ctr"/>
            <a:r>
              <a:rPr lang="en-TR" sz="2400" b="1" dirty="0">
                <a:solidFill>
                  <a:srgbClr val="FF0000"/>
                </a:solidFill>
              </a:rPr>
              <a:t>Value</a:t>
            </a:r>
            <a:r>
              <a:rPr lang="en-TR" sz="2400" b="1" dirty="0">
                <a:solidFill>
                  <a:schemeClr val="accent1"/>
                </a:solidFill>
              </a:rPr>
              <a:t> (Target)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45C4DF97-ABA0-234D-BE19-B60A4492EB31}"/>
              </a:ext>
            </a:extLst>
          </p:cNvPr>
          <p:cNvSpPr txBox="1"/>
          <p:nvPr/>
        </p:nvSpPr>
        <p:spPr>
          <a:xfrm>
            <a:off x="5404254" y="4038408"/>
            <a:ext cx="13265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R" sz="2400" dirty="0"/>
              <a:t>Point out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801DB2-39FC-2A4C-A741-477FC9564627}"/>
              </a:ext>
            </a:extLst>
          </p:cNvPr>
          <p:cNvSpPr txBox="1"/>
          <p:nvPr/>
        </p:nvSpPr>
        <p:spPr>
          <a:xfrm>
            <a:off x="11028128" y="2731766"/>
            <a:ext cx="5838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R" dirty="0"/>
              <a:t>A</a:t>
            </a:r>
          </a:p>
          <a:p>
            <a:r>
              <a:rPr lang="en-TR" dirty="0"/>
              <a:t>AAA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BC4F4E-2754-A04B-979E-15C42CD2809D}"/>
              </a:ext>
            </a:extLst>
          </p:cNvPr>
          <p:cNvSpPr txBox="1"/>
          <p:nvPr/>
        </p:nvSpPr>
        <p:spPr>
          <a:xfrm>
            <a:off x="8188302" y="3967021"/>
            <a:ext cx="153118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R" dirty="0">
                <a:solidFill>
                  <a:srgbClr val="FF0000"/>
                </a:solidFill>
              </a:rPr>
              <a:t>S3 Bucket url</a:t>
            </a:r>
          </a:p>
          <a:p>
            <a:r>
              <a:rPr lang="en-US" dirty="0">
                <a:solidFill>
                  <a:srgbClr val="FF0000"/>
                </a:solidFill>
              </a:rPr>
              <a:t>L</a:t>
            </a:r>
            <a:r>
              <a:rPr lang="en-TR" dirty="0">
                <a:solidFill>
                  <a:srgbClr val="FF0000"/>
                </a:solidFill>
              </a:rPr>
              <a:t>oad Blancer</a:t>
            </a:r>
          </a:p>
          <a:p>
            <a:r>
              <a:rPr lang="en-US" dirty="0">
                <a:solidFill>
                  <a:srgbClr val="FF0000"/>
                </a:solidFill>
              </a:rPr>
              <a:t>D</a:t>
            </a:r>
            <a:r>
              <a:rPr lang="en-TR" dirty="0">
                <a:solidFill>
                  <a:srgbClr val="FF0000"/>
                </a:solidFill>
              </a:rPr>
              <a:t>omain Name</a:t>
            </a:r>
          </a:p>
          <a:p>
            <a:endParaRPr lang="en-TR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D5D7D1F-8840-0944-AD48-750363699F52}"/>
              </a:ext>
            </a:extLst>
          </p:cNvPr>
          <p:cNvCxnSpPr>
            <a:cxnSpLocks/>
          </p:cNvCxnSpPr>
          <p:nvPr/>
        </p:nvCxnSpPr>
        <p:spPr>
          <a:xfrm>
            <a:off x="7068145" y="1410596"/>
            <a:ext cx="2935" cy="52188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35">
            <a:extLst>
              <a:ext uri="{FF2B5EF4-FFF2-40B4-BE49-F238E27FC236}">
                <a16:creationId xmlns:a16="http://schemas.microsoft.com/office/drawing/2014/main" id="{6AC797DF-DFC4-0E4D-A3D1-B52CE1A3C921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9886030" y="2842009"/>
            <a:ext cx="970223" cy="487130"/>
          </a:xfrm>
          <a:prstGeom prst="rect">
            <a:avLst/>
          </a:prstGeom>
        </p:spPr>
      </p:pic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FC9273B-43A7-684B-808B-71F42B28EABC}"/>
              </a:ext>
            </a:extLst>
          </p:cNvPr>
          <p:cNvCxnSpPr>
            <a:cxnSpLocks/>
          </p:cNvCxnSpPr>
          <p:nvPr/>
        </p:nvCxnSpPr>
        <p:spPr>
          <a:xfrm flipV="1">
            <a:off x="71441" y="2515345"/>
            <a:ext cx="12001499" cy="721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1BFE841F-C743-1144-B5CD-795F78747652}"/>
              </a:ext>
            </a:extLst>
          </p:cNvPr>
          <p:cNvCxnSpPr>
            <a:cxnSpLocks/>
          </p:cNvCxnSpPr>
          <p:nvPr/>
        </p:nvCxnSpPr>
        <p:spPr>
          <a:xfrm flipV="1">
            <a:off x="100016" y="1355480"/>
            <a:ext cx="11972924" cy="857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49">
            <a:extLst>
              <a:ext uri="{FF2B5EF4-FFF2-40B4-BE49-F238E27FC236}">
                <a16:creationId xmlns:a16="http://schemas.microsoft.com/office/drawing/2014/main" id="{EE63EAD9-652B-6643-90BC-474FE241C487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9877958" y="3965463"/>
            <a:ext cx="927102" cy="48713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02F012F-D6CE-EC47-A6DE-FDCA63131AED}"/>
              </a:ext>
            </a:extLst>
          </p:cNvPr>
          <p:cNvSpPr txBox="1"/>
          <p:nvPr/>
        </p:nvSpPr>
        <p:spPr>
          <a:xfrm>
            <a:off x="10970031" y="3960707"/>
            <a:ext cx="899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R" dirty="0"/>
              <a:t>CNAME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F25281E-5EE1-E942-A7BD-660FF0AAF4CA}"/>
              </a:ext>
            </a:extLst>
          </p:cNvPr>
          <p:cNvSpPr txBox="1"/>
          <p:nvPr/>
        </p:nvSpPr>
        <p:spPr>
          <a:xfrm>
            <a:off x="10970031" y="4318187"/>
            <a:ext cx="623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R" dirty="0"/>
              <a:t>Alias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6AF50BD6-984E-BE47-9581-64ED87DD55B6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9886030" y="5060711"/>
            <a:ext cx="927102" cy="48713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FE5774E-4454-2849-939D-A17C8C3A6DB4}"/>
              </a:ext>
            </a:extLst>
          </p:cNvPr>
          <p:cNvSpPr txBox="1"/>
          <p:nvPr/>
        </p:nvSpPr>
        <p:spPr>
          <a:xfrm>
            <a:off x="11028128" y="5107295"/>
            <a:ext cx="502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R" dirty="0"/>
              <a:t>MX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1B79D68-2D83-5C44-9DF4-53859820FCB2}"/>
              </a:ext>
            </a:extLst>
          </p:cNvPr>
          <p:cNvSpPr/>
          <p:nvPr/>
        </p:nvSpPr>
        <p:spPr>
          <a:xfrm>
            <a:off x="7345089" y="2975592"/>
            <a:ext cx="277062" cy="2143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R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EF8225D6-8456-B240-BCB0-ADE877CC029A}"/>
              </a:ext>
            </a:extLst>
          </p:cNvPr>
          <p:cNvSpPr/>
          <p:nvPr/>
        </p:nvSpPr>
        <p:spPr>
          <a:xfrm>
            <a:off x="7340147" y="3745380"/>
            <a:ext cx="277062" cy="2143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R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A447EE79-80CE-2E4A-B23D-554C60F72B19}"/>
              </a:ext>
            </a:extLst>
          </p:cNvPr>
          <p:cNvSpPr/>
          <p:nvPr/>
        </p:nvSpPr>
        <p:spPr>
          <a:xfrm>
            <a:off x="7297443" y="5131790"/>
            <a:ext cx="277062" cy="2143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R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B5F30FF1-F062-F14C-B734-E7FC432EE2DA}"/>
              </a:ext>
            </a:extLst>
          </p:cNvPr>
          <p:cNvSpPr/>
          <p:nvPr/>
        </p:nvSpPr>
        <p:spPr>
          <a:xfrm>
            <a:off x="7297443" y="5861046"/>
            <a:ext cx="277062" cy="2143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R"/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19235EFB-EA8B-F84D-8A84-DC6FF4A7F287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9877958" y="5763130"/>
            <a:ext cx="927102" cy="487130"/>
          </a:xfrm>
          <a:prstGeom prst="rect">
            <a:avLst/>
          </a:prstGeom>
        </p:spPr>
      </p:pic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50EDA8BF-DB7F-7742-AF06-5A19281D286F}"/>
              </a:ext>
            </a:extLst>
          </p:cNvPr>
          <p:cNvCxnSpPr>
            <a:cxnSpLocks/>
          </p:cNvCxnSpPr>
          <p:nvPr/>
        </p:nvCxnSpPr>
        <p:spPr>
          <a:xfrm flipH="1">
            <a:off x="71440" y="4472197"/>
            <a:ext cx="6996706" cy="386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16599AB7-CF59-6548-87D2-9C3D349A6A99}"/>
              </a:ext>
            </a:extLst>
          </p:cNvPr>
          <p:cNvSpPr/>
          <p:nvPr/>
        </p:nvSpPr>
        <p:spPr>
          <a:xfrm>
            <a:off x="7211415" y="1127083"/>
            <a:ext cx="2123466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TR" sz="2800" b="1" dirty="0">
              <a:solidFill>
                <a:schemeClr val="accent1"/>
              </a:solidFill>
            </a:endParaRPr>
          </a:p>
          <a:p>
            <a:pPr algn="ctr"/>
            <a:r>
              <a:rPr lang="en-TR" sz="2800" b="1" dirty="0">
                <a:solidFill>
                  <a:srgbClr val="FF0000"/>
                </a:solidFill>
              </a:rPr>
              <a:t>Value</a:t>
            </a:r>
          </a:p>
          <a:p>
            <a:pPr algn="ctr"/>
            <a:r>
              <a:rPr lang="en-TR" sz="2800" b="1" dirty="0">
                <a:solidFill>
                  <a:schemeClr val="accent1"/>
                </a:solidFill>
              </a:rPr>
              <a:t>(Target) Type</a:t>
            </a: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851D248F-6492-1F4D-B251-506294CAA02A}"/>
              </a:ext>
            </a:extLst>
          </p:cNvPr>
          <p:cNvCxnSpPr>
            <a:cxnSpLocks/>
          </p:cNvCxnSpPr>
          <p:nvPr/>
        </p:nvCxnSpPr>
        <p:spPr>
          <a:xfrm>
            <a:off x="12072940" y="1380133"/>
            <a:ext cx="0" cy="51921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9442327E-0F2B-6E40-9493-C0304DCA22C3}"/>
              </a:ext>
            </a:extLst>
          </p:cNvPr>
          <p:cNvCxnSpPr>
            <a:cxnSpLocks/>
          </p:cNvCxnSpPr>
          <p:nvPr/>
        </p:nvCxnSpPr>
        <p:spPr>
          <a:xfrm flipH="1">
            <a:off x="7071080" y="6518200"/>
            <a:ext cx="5001860" cy="539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DBF7A7DE-14CB-E64B-AFD2-A433B102A603}"/>
              </a:ext>
            </a:extLst>
          </p:cNvPr>
          <p:cNvCxnSpPr>
            <a:cxnSpLocks/>
          </p:cNvCxnSpPr>
          <p:nvPr/>
        </p:nvCxnSpPr>
        <p:spPr>
          <a:xfrm flipH="1">
            <a:off x="81522" y="1421150"/>
            <a:ext cx="18494" cy="31460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03EF2A25-E88E-6C4B-A02B-F9E335B45993}"/>
              </a:ext>
            </a:extLst>
          </p:cNvPr>
          <p:cNvCxnSpPr>
            <a:cxnSpLocks/>
          </p:cNvCxnSpPr>
          <p:nvPr/>
        </p:nvCxnSpPr>
        <p:spPr>
          <a:xfrm>
            <a:off x="9791839" y="1377792"/>
            <a:ext cx="2935" cy="52188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A3DDBB94-195E-3B4C-BE5D-B7F294D480BB}"/>
              </a:ext>
            </a:extLst>
          </p:cNvPr>
          <p:cNvSpPr txBox="1"/>
          <p:nvPr/>
        </p:nvSpPr>
        <p:spPr>
          <a:xfrm>
            <a:off x="9965369" y="1757962"/>
            <a:ext cx="17490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</a:rPr>
              <a:t>R</a:t>
            </a:r>
            <a:r>
              <a:rPr lang="en-TR" sz="2400" b="1" dirty="0">
                <a:solidFill>
                  <a:schemeClr val="accent1"/>
                </a:solidFill>
              </a:rPr>
              <a:t>ecord Type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D79EA24-2E5C-9A4C-9EA5-85ACBC39C343}"/>
              </a:ext>
            </a:extLst>
          </p:cNvPr>
          <p:cNvSpPr txBox="1"/>
          <p:nvPr/>
        </p:nvSpPr>
        <p:spPr>
          <a:xfrm>
            <a:off x="585115" y="5378172"/>
            <a:ext cx="57904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R" sz="2800" dirty="0">
                <a:solidFill>
                  <a:srgbClr val="FF0000"/>
                </a:solidFill>
              </a:rPr>
              <a:t>Value type determines the record type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EB328969-9E40-1D4F-AA24-E77626A17EE3}"/>
              </a:ext>
            </a:extLst>
          </p:cNvPr>
          <p:cNvCxnSpPr>
            <a:cxnSpLocks/>
          </p:cNvCxnSpPr>
          <p:nvPr/>
        </p:nvCxnSpPr>
        <p:spPr>
          <a:xfrm flipV="1">
            <a:off x="9052738" y="904862"/>
            <a:ext cx="925159" cy="9652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F9AFB0D5-7F78-2845-AD47-20D9AFAEAD2C}"/>
              </a:ext>
            </a:extLst>
          </p:cNvPr>
          <p:cNvSpPr txBox="1"/>
          <p:nvPr/>
        </p:nvSpPr>
        <p:spPr>
          <a:xfrm>
            <a:off x="8962181" y="212812"/>
            <a:ext cx="18913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R" dirty="0">
                <a:solidFill>
                  <a:srgbClr val="7030A0"/>
                </a:solidFill>
              </a:rPr>
              <a:t>my website server</a:t>
            </a:r>
          </a:p>
          <a:p>
            <a:r>
              <a:rPr lang="en-TR" dirty="0">
                <a:solidFill>
                  <a:srgbClr val="7030A0"/>
                </a:solidFill>
              </a:rPr>
              <a:t> or content in</a:t>
            </a:r>
          </a:p>
        </p:txBody>
      </p:sp>
    </p:spTree>
    <p:extLst>
      <p:ext uri="{BB962C8B-B14F-4D97-AF65-F5344CB8AC3E}">
        <p14:creationId xmlns:p14="http://schemas.microsoft.com/office/powerpoint/2010/main" val="20709695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1E0AEF89-B463-1848-A974-8695D27C62F9}"/>
              </a:ext>
            </a:extLst>
          </p:cNvPr>
          <p:cNvSpPr txBox="1"/>
          <p:nvPr/>
        </p:nvSpPr>
        <p:spPr>
          <a:xfrm>
            <a:off x="13251976" y="-245660"/>
            <a:ext cx="184731" cy="369332"/>
          </a:xfrm>
          <a:prstGeom prst="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endParaRPr lang="tr-TR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A7E03AE-ACA6-B74E-8709-0F3926D45182}"/>
              </a:ext>
            </a:extLst>
          </p:cNvPr>
          <p:cNvSpPr txBox="1"/>
          <p:nvPr/>
        </p:nvSpPr>
        <p:spPr>
          <a:xfrm>
            <a:off x="12994838" y="360300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tr-TR"/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EC0002AD-CBB2-B249-85A4-EF865FD61DAD}"/>
              </a:ext>
            </a:extLst>
          </p:cNvPr>
          <p:cNvGrpSpPr/>
          <p:nvPr/>
        </p:nvGrpSpPr>
        <p:grpSpPr>
          <a:xfrm>
            <a:off x="342148" y="1003748"/>
            <a:ext cx="5784256" cy="3651150"/>
            <a:chOff x="616724" y="933127"/>
            <a:chExt cx="5469279" cy="3712388"/>
          </a:xfrm>
        </p:grpSpPr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D85737A3-B09F-274C-BDB1-F8B10D95E4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6724" y="933127"/>
              <a:ext cx="5469279" cy="3712388"/>
            </a:xfrm>
            <a:prstGeom prst="rect">
              <a:avLst/>
            </a:prstGeom>
            <a:ln>
              <a:solidFill>
                <a:schemeClr val="accent1">
                  <a:shade val="50000"/>
                </a:schemeClr>
              </a:solidFill>
            </a:ln>
          </p:spPr>
        </p:pic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51656287-DE29-2548-9AEA-87104E1E68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3342" b="7401"/>
            <a:stretch/>
          </p:blipFill>
          <p:spPr>
            <a:xfrm>
              <a:off x="2445844" y="2088776"/>
              <a:ext cx="1220510" cy="884419"/>
            </a:xfrm>
            <a:prstGeom prst="rect">
              <a:avLst/>
            </a:prstGeom>
          </p:spPr>
        </p:pic>
      </p:grpSp>
      <p:pic>
        <p:nvPicPr>
          <p:cNvPr id="80" name="Picture 79">
            <a:extLst>
              <a:ext uri="{FF2B5EF4-FFF2-40B4-BE49-F238E27FC236}">
                <a16:creationId xmlns:a16="http://schemas.microsoft.com/office/drawing/2014/main" id="{55F785E4-D7B5-424A-865D-550936ABBF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1737" y="1955814"/>
            <a:ext cx="1550811" cy="155081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78EEA88-3153-0347-8D7B-3E2FC6FB8546}"/>
              </a:ext>
            </a:extLst>
          </p:cNvPr>
          <p:cNvSpPr txBox="1"/>
          <p:nvPr/>
        </p:nvSpPr>
        <p:spPr>
          <a:xfrm>
            <a:off x="8197903" y="2108643"/>
            <a:ext cx="9796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  <a:r>
              <a:rPr lang="en-TR" dirty="0"/>
              <a:t> record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192963F6-57A5-7D4E-B25F-46DD5AB3AA0D}"/>
              </a:ext>
            </a:extLst>
          </p:cNvPr>
          <p:cNvSpPr txBox="1"/>
          <p:nvPr/>
        </p:nvSpPr>
        <p:spPr>
          <a:xfrm>
            <a:off x="8242503" y="2477975"/>
            <a:ext cx="952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CNAME</a:t>
            </a:r>
            <a:r>
              <a:rPr lang="en-TR" dirty="0"/>
              <a:t> 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1B968A1E-24B2-9A40-A06D-C98FD63AD5E3}"/>
              </a:ext>
            </a:extLst>
          </p:cNvPr>
          <p:cNvSpPr txBox="1"/>
          <p:nvPr/>
        </p:nvSpPr>
        <p:spPr>
          <a:xfrm>
            <a:off x="8242502" y="2817612"/>
            <a:ext cx="623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err="1"/>
              <a:t>Alias</a:t>
            </a:r>
            <a:endParaRPr lang="en-TR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42B4EBC-D7DE-8F43-BE5D-3E0DAFBEDE9D}"/>
              </a:ext>
            </a:extLst>
          </p:cNvPr>
          <p:cNvSpPr txBox="1"/>
          <p:nvPr/>
        </p:nvSpPr>
        <p:spPr>
          <a:xfrm>
            <a:off x="823940" y="5016048"/>
            <a:ext cx="450828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R" sz="2800" dirty="0"/>
              <a:t>Hosted Zone is a component </a:t>
            </a:r>
          </a:p>
          <a:p>
            <a:r>
              <a:rPr lang="en-TR" sz="2800" dirty="0"/>
              <a:t>where you locate the records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BF5472C-E87F-E94C-B08F-02F47E2DB1E6}"/>
              </a:ext>
            </a:extLst>
          </p:cNvPr>
          <p:cNvSpPr txBox="1"/>
          <p:nvPr/>
        </p:nvSpPr>
        <p:spPr>
          <a:xfrm>
            <a:off x="7341569" y="5122090"/>
            <a:ext cx="44110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D</a:t>
            </a:r>
            <a:r>
              <a:rPr lang="en-TR" sz="3200" dirty="0">
                <a:solidFill>
                  <a:srgbClr val="FF0000"/>
                </a:solidFill>
              </a:rPr>
              <a:t>atabase of the Route 53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707ED88-C146-7C4D-9642-A76E89C72509}"/>
              </a:ext>
            </a:extLst>
          </p:cNvPr>
          <p:cNvSpPr txBox="1"/>
          <p:nvPr/>
        </p:nvSpPr>
        <p:spPr>
          <a:xfrm>
            <a:off x="6126404" y="5122090"/>
            <a:ext cx="4395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R" sz="4000" dirty="0"/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30516256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0E2A5EE-72DA-8740-8D92-6D551137B086}"/>
              </a:ext>
            </a:extLst>
          </p:cNvPr>
          <p:cNvSpPr txBox="1"/>
          <p:nvPr/>
        </p:nvSpPr>
        <p:spPr>
          <a:xfrm>
            <a:off x="5105437" y="199014"/>
            <a:ext cx="25649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3600" dirty="0">
                <a:solidFill>
                  <a:schemeClr val="accent1"/>
                </a:solidFill>
              </a:rPr>
              <a:t>A </a:t>
            </a:r>
            <a:r>
              <a:rPr lang="tr-TR" sz="3600" dirty="0" err="1">
                <a:solidFill>
                  <a:schemeClr val="accent1"/>
                </a:solidFill>
              </a:rPr>
              <a:t>record</a:t>
            </a:r>
            <a:r>
              <a:rPr lang="tr-TR" sz="3600" dirty="0">
                <a:solidFill>
                  <a:schemeClr val="accent1"/>
                </a:solidFill>
              </a:rPr>
              <a:t> =IP 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E11C2C79-10DD-A446-A17D-9AFBC79247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4476" y="216065"/>
            <a:ext cx="722677" cy="69377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7AD2C1C9-4FC5-4746-95E2-72B0D3C2BA1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112" t="16708" r="23489" b="22581"/>
          <a:stretch/>
        </p:blipFill>
        <p:spPr>
          <a:xfrm>
            <a:off x="5355158" y="1600459"/>
            <a:ext cx="1376207" cy="1053394"/>
          </a:xfrm>
          <a:prstGeom prst="rect">
            <a:avLst/>
          </a:prstGeom>
        </p:spPr>
      </p:pic>
      <p:grpSp>
        <p:nvGrpSpPr>
          <p:cNvPr id="43" name="Group 42">
            <a:extLst>
              <a:ext uri="{FF2B5EF4-FFF2-40B4-BE49-F238E27FC236}">
                <a16:creationId xmlns:a16="http://schemas.microsoft.com/office/drawing/2014/main" id="{1742BBAF-49A9-E842-A1CE-AE70233E2F4C}"/>
              </a:ext>
            </a:extLst>
          </p:cNvPr>
          <p:cNvGrpSpPr/>
          <p:nvPr/>
        </p:nvGrpSpPr>
        <p:grpSpPr>
          <a:xfrm>
            <a:off x="8386454" y="1455729"/>
            <a:ext cx="1332836" cy="1703205"/>
            <a:chOff x="3585241" y="4292645"/>
            <a:chExt cx="1332836" cy="1703205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62D9E3E-DD9B-8A48-969E-2D94EABAB7F9}"/>
                </a:ext>
              </a:extLst>
            </p:cNvPr>
            <p:cNvSpPr txBox="1"/>
            <p:nvPr/>
          </p:nvSpPr>
          <p:spPr>
            <a:xfrm>
              <a:off x="3585241" y="4318275"/>
              <a:ext cx="237566" cy="92333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endParaRPr lang="tr-TR" dirty="0"/>
            </a:p>
            <a:p>
              <a:r>
                <a:rPr lang="tr-TR" dirty="0"/>
                <a:t> </a:t>
              </a:r>
            </a:p>
            <a:p>
              <a:endParaRPr lang="tr-TR" dirty="0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9B2D0B30-BD9D-5842-B53C-092C5B36DAA8}"/>
                </a:ext>
              </a:extLst>
            </p:cNvPr>
            <p:cNvSpPr/>
            <p:nvPr/>
          </p:nvSpPr>
          <p:spPr>
            <a:xfrm>
              <a:off x="3703214" y="4700683"/>
              <a:ext cx="1077792" cy="2280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40CE4A60-E592-A641-9DEA-E7A2412594A4}"/>
                </a:ext>
              </a:extLst>
            </p:cNvPr>
            <p:cNvSpPr txBox="1"/>
            <p:nvPr/>
          </p:nvSpPr>
          <p:spPr>
            <a:xfrm>
              <a:off x="3635686" y="4995815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tr-TR" dirty="0"/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2B8E9A42-C4DD-314B-A6DA-222E21020EA9}"/>
                </a:ext>
              </a:extLst>
            </p:cNvPr>
            <p:cNvCxnSpPr>
              <a:cxnSpLocks/>
            </p:cNvCxnSpPr>
            <p:nvPr/>
          </p:nvCxnSpPr>
          <p:spPr>
            <a:xfrm>
              <a:off x="4003848" y="5168627"/>
              <a:ext cx="72490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2C5FA3F2-32A4-D446-92C0-09E13CEDA4DC}"/>
                </a:ext>
              </a:extLst>
            </p:cNvPr>
            <p:cNvCxnSpPr>
              <a:cxnSpLocks/>
            </p:cNvCxnSpPr>
            <p:nvPr/>
          </p:nvCxnSpPr>
          <p:spPr>
            <a:xfrm>
              <a:off x="4003849" y="5362345"/>
              <a:ext cx="72490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F86216C0-6B0B-2E45-B4A4-C9F6A3029C4B}"/>
                </a:ext>
              </a:extLst>
            </p:cNvPr>
            <p:cNvCxnSpPr>
              <a:cxnSpLocks/>
            </p:cNvCxnSpPr>
            <p:nvPr/>
          </p:nvCxnSpPr>
          <p:spPr>
            <a:xfrm>
              <a:off x="4003848" y="5558575"/>
              <a:ext cx="72490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6083474A-6D93-9641-9060-0EB90BCE8660}"/>
                </a:ext>
              </a:extLst>
            </p:cNvPr>
            <p:cNvCxnSpPr>
              <a:cxnSpLocks/>
            </p:cNvCxnSpPr>
            <p:nvPr/>
          </p:nvCxnSpPr>
          <p:spPr>
            <a:xfrm>
              <a:off x="4003847" y="5745809"/>
              <a:ext cx="72490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E969F639-2D3B-D64E-8613-BB1D844FB1D0}"/>
                </a:ext>
              </a:extLst>
            </p:cNvPr>
            <p:cNvSpPr/>
            <p:nvPr/>
          </p:nvSpPr>
          <p:spPr>
            <a:xfrm>
              <a:off x="3594018" y="4292645"/>
              <a:ext cx="1324059" cy="170320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E5EA4415-536E-BC43-9D84-5BDFF30643CC}"/>
              </a:ext>
            </a:extLst>
          </p:cNvPr>
          <p:cNvSpPr txBox="1"/>
          <p:nvPr/>
        </p:nvSpPr>
        <p:spPr>
          <a:xfrm>
            <a:off x="2678313" y="1665816"/>
            <a:ext cx="1264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>
                <a:solidFill>
                  <a:schemeClr val="bg1"/>
                </a:solidFill>
              </a:rPr>
              <a:t>A Record-1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4A1E570-A5E8-F247-A3E9-72EC773AFAF8}"/>
              </a:ext>
            </a:extLst>
          </p:cNvPr>
          <p:cNvSpPr txBox="1"/>
          <p:nvPr/>
        </p:nvSpPr>
        <p:spPr>
          <a:xfrm>
            <a:off x="5510903" y="2795973"/>
            <a:ext cx="10647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R" dirty="0"/>
              <a:t>IP:1.2.3.4</a:t>
            </a: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D88B86E9-C2AC-8946-B890-29D4799F42D1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</a:blip>
          <a:stretch>
            <a:fillRect/>
          </a:stretch>
        </p:blipFill>
        <p:spPr>
          <a:xfrm>
            <a:off x="4384796" y="1859703"/>
            <a:ext cx="1064715" cy="655689"/>
          </a:xfrm>
          <a:prstGeom prst="rect">
            <a:avLst/>
          </a:prstGeom>
        </p:spPr>
      </p:pic>
      <p:grpSp>
        <p:nvGrpSpPr>
          <p:cNvPr id="53" name="Group 52">
            <a:extLst>
              <a:ext uri="{FF2B5EF4-FFF2-40B4-BE49-F238E27FC236}">
                <a16:creationId xmlns:a16="http://schemas.microsoft.com/office/drawing/2014/main" id="{347F4511-386C-9C49-AA74-7297915A6A6B}"/>
              </a:ext>
            </a:extLst>
          </p:cNvPr>
          <p:cNvGrpSpPr/>
          <p:nvPr/>
        </p:nvGrpSpPr>
        <p:grpSpPr>
          <a:xfrm>
            <a:off x="2748814" y="1465670"/>
            <a:ext cx="1332836" cy="1703205"/>
            <a:chOff x="3585241" y="4292645"/>
            <a:chExt cx="1332836" cy="1703205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F3C322D2-066F-964D-B92B-3C649713719F}"/>
                </a:ext>
              </a:extLst>
            </p:cNvPr>
            <p:cNvSpPr txBox="1"/>
            <p:nvPr/>
          </p:nvSpPr>
          <p:spPr>
            <a:xfrm>
              <a:off x="3585241" y="4318275"/>
              <a:ext cx="237566" cy="92333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endParaRPr lang="tr-TR" dirty="0"/>
            </a:p>
            <a:p>
              <a:r>
                <a:rPr lang="tr-TR" dirty="0"/>
                <a:t> </a:t>
              </a:r>
            </a:p>
            <a:p>
              <a:endParaRPr lang="tr-TR" dirty="0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BD0F54CF-398F-084B-8997-CFE125B429BF}"/>
                </a:ext>
              </a:extLst>
            </p:cNvPr>
            <p:cNvSpPr/>
            <p:nvPr/>
          </p:nvSpPr>
          <p:spPr>
            <a:xfrm>
              <a:off x="3703214" y="4700683"/>
              <a:ext cx="1077792" cy="2280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2685462A-D4B5-6E48-BB6D-73D105D6DF8C}"/>
                </a:ext>
              </a:extLst>
            </p:cNvPr>
            <p:cNvSpPr txBox="1"/>
            <p:nvPr/>
          </p:nvSpPr>
          <p:spPr>
            <a:xfrm>
              <a:off x="3635686" y="4995815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tr-TR" dirty="0"/>
            </a:p>
          </p:txBody>
        </p: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5F31B309-4A74-BB4D-97BB-5D2EA4AB4B9C}"/>
                </a:ext>
              </a:extLst>
            </p:cNvPr>
            <p:cNvCxnSpPr>
              <a:cxnSpLocks/>
            </p:cNvCxnSpPr>
            <p:nvPr/>
          </p:nvCxnSpPr>
          <p:spPr>
            <a:xfrm>
              <a:off x="4003848" y="5168627"/>
              <a:ext cx="72490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85B2A0B8-501A-A84E-8F59-1CE8E7BCBF24}"/>
                </a:ext>
              </a:extLst>
            </p:cNvPr>
            <p:cNvCxnSpPr>
              <a:cxnSpLocks/>
            </p:cNvCxnSpPr>
            <p:nvPr/>
          </p:nvCxnSpPr>
          <p:spPr>
            <a:xfrm>
              <a:off x="4003849" y="5362345"/>
              <a:ext cx="72490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41E607CD-9ACF-0944-A801-2F97AD0BD0C7}"/>
                </a:ext>
              </a:extLst>
            </p:cNvPr>
            <p:cNvCxnSpPr>
              <a:cxnSpLocks/>
            </p:cNvCxnSpPr>
            <p:nvPr/>
          </p:nvCxnSpPr>
          <p:spPr>
            <a:xfrm>
              <a:off x="4003848" y="5558575"/>
              <a:ext cx="72490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42059CFB-4459-024C-A650-F28A3DDC81B4}"/>
                </a:ext>
              </a:extLst>
            </p:cNvPr>
            <p:cNvCxnSpPr>
              <a:cxnSpLocks/>
            </p:cNvCxnSpPr>
            <p:nvPr/>
          </p:nvCxnSpPr>
          <p:spPr>
            <a:xfrm>
              <a:off x="4003847" y="5745809"/>
              <a:ext cx="72490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1931F938-27CB-5D48-887C-EC21522B29A3}"/>
                </a:ext>
              </a:extLst>
            </p:cNvPr>
            <p:cNvSpPr/>
            <p:nvPr/>
          </p:nvSpPr>
          <p:spPr>
            <a:xfrm>
              <a:off x="3594018" y="4292645"/>
              <a:ext cx="1324059" cy="170320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193F81ED-F60E-EB47-9F4E-DB132361B4D5}"/>
              </a:ext>
            </a:extLst>
          </p:cNvPr>
          <p:cNvSpPr txBox="1"/>
          <p:nvPr/>
        </p:nvSpPr>
        <p:spPr>
          <a:xfrm>
            <a:off x="2830713" y="1818216"/>
            <a:ext cx="1264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>
                <a:solidFill>
                  <a:schemeClr val="bg1"/>
                </a:solidFill>
              </a:rPr>
              <a:t>A Record-1 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6CD0AB0-E7DF-7445-A540-7FD53D9C4ED7}"/>
              </a:ext>
            </a:extLst>
          </p:cNvPr>
          <p:cNvSpPr txBox="1"/>
          <p:nvPr/>
        </p:nvSpPr>
        <p:spPr>
          <a:xfrm>
            <a:off x="2769649" y="5746903"/>
            <a:ext cx="1264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>
                <a:solidFill>
                  <a:schemeClr val="bg1"/>
                </a:solidFill>
              </a:rPr>
              <a:t>A Record-2 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414DB7F-A5A1-494E-901D-18AE3CFCE005}"/>
              </a:ext>
            </a:extLst>
          </p:cNvPr>
          <p:cNvSpPr txBox="1"/>
          <p:nvPr/>
        </p:nvSpPr>
        <p:spPr>
          <a:xfrm>
            <a:off x="5510901" y="4296435"/>
            <a:ext cx="10647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R" dirty="0"/>
              <a:t>IP:5.6.7.8</a:t>
            </a:r>
          </a:p>
        </p:txBody>
      </p:sp>
      <p:pic>
        <p:nvPicPr>
          <p:cNvPr id="69" name="Picture 68">
            <a:extLst>
              <a:ext uri="{FF2B5EF4-FFF2-40B4-BE49-F238E27FC236}">
                <a16:creationId xmlns:a16="http://schemas.microsoft.com/office/drawing/2014/main" id="{DD171E4F-EA4B-0D46-8E15-352CD04CD6C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112" t="16708" r="23489" b="22581"/>
          <a:stretch/>
        </p:blipFill>
        <p:spPr>
          <a:xfrm>
            <a:off x="5355158" y="3875405"/>
            <a:ext cx="1376207" cy="1053394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8D26E30C-0542-6A4B-B7B0-A4BEE53322B2}"/>
              </a:ext>
            </a:extLst>
          </p:cNvPr>
          <p:cNvSpPr txBox="1"/>
          <p:nvPr/>
        </p:nvSpPr>
        <p:spPr>
          <a:xfrm>
            <a:off x="2611076" y="4673003"/>
            <a:ext cx="1264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>
                <a:solidFill>
                  <a:schemeClr val="bg1"/>
                </a:solidFill>
              </a:rPr>
              <a:t>A Record-1 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6A6D415D-4B49-F146-9E0D-3AE4B0563844}"/>
              </a:ext>
            </a:extLst>
          </p:cNvPr>
          <p:cNvSpPr txBox="1"/>
          <p:nvPr/>
        </p:nvSpPr>
        <p:spPr>
          <a:xfrm>
            <a:off x="5510903" y="5070919"/>
            <a:ext cx="10647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R" dirty="0"/>
              <a:t>IP:1.2.3.4</a:t>
            </a: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FBDBA69F-7CA7-1D4F-A9DE-50C0C70E32FC}"/>
              </a:ext>
            </a:extLst>
          </p:cNvPr>
          <p:cNvGrpSpPr/>
          <p:nvPr/>
        </p:nvGrpSpPr>
        <p:grpSpPr>
          <a:xfrm>
            <a:off x="2681577" y="4472857"/>
            <a:ext cx="1332836" cy="1703205"/>
            <a:chOff x="3585241" y="4292645"/>
            <a:chExt cx="1332836" cy="1703205"/>
          </a:xfrm>
        </p:grpSpPr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201F9EEB-B812-7444-B120-205504F2463F}"/>
                </a:ext>
              </a:extLst>
            </p:cNvPr>
            <p:cNvSpPr txBox="1"/>
            <p:nvPr/>
          </p:nvSpPr>
          <p:spPr>
            <a:xfrm>
              <a:off x="3585241" y="4318275"/>
              <a:ext cx="237566" cy="92333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endParaRPr lang="tr-TR" dirty="0"/>
            </a:p>
            <a:p>
              <a:r>
                <a:rPr lang="tr-TR" dirty="0"/>
                <a:t> </a:t>
              </a:r>
            </a:p>
            <a:p>
              <a:endParaRPr lang="tr-TR" dirty="0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13B72466-9478-A44D-A0CA-B17FE251D864}"/>
                </a:ext>
              </a:extLst>
            </p:cNvPr>
            <p:cNvSpPr/>
            <p:nvPr/>
          </p:nvSpPr>
          <p:spPr>
            <a:xfrm>
              <a:off x="3703214" y="4700683"/>
              <a:ext cx="1077792" cy="2280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345EFF82-DF30-2041-8836-9A34DC1D1F88}"/>
                </a:ext>
              </a:extLst>
            </p:cNvPr>
            <p:cNvSpPr txBox="1"/>
            <p:nvPr/>
          </p:nvSpPr>
          <p:spPr>
            <a:xfrm>
              <a:off x="3635686" y="4995815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tr-TR" dirty="0"/>
            </a:p>
          </p:txBody>
        </p: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609874A2-DAB0-7542-B0C0-D870E59084A0}"/>
                </a:ext>
              </a:extLst>
            </p:cNvPr>
            <p:cNvCxnSpPr>
              <a:cxnSpLocks/>
            </p:cNvCxnSpPr>
            <p:nvPr/>
          </p:nvCxnSpPr>
          <p:spPr>
            <a:xfrm>
              <a:off x="4003848" y="5168627"/>
              <a:ext cx="72490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3B250FE3-5348-584B-8DA0-EF82EEFDA705}"/>
                </a:ext>
              </a:extLst>
            </p:cNvPr>
            <p:cNvCxnSpPr>
              <a:cxnSpLocks/>
            </p:cNvCxnSpPr>
            <p:nvPr/>
          </p:nvCxnSpPr>
          <p:spPr>
            <a:xfrm>
              <a:off x="4003849" y="5362345"/>
              <a:ext cx="72490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AAC4A3B3-F905-AE41-86BF-72CEC7869C56}"/>
                </a:ext>
              </a:extLst>
            </p:cNvPr>
            <p:cNvCxnSpPr>
              <a:cxnSpLocks/>
            </p:cNvCxnSpPr>
            <p:nvPr/>
          </p:nvCxnSpPr>
          <p:spPr>
            <a:xfrm>
              <a:off x="4003848" y="5558575"/>
              <a:ext cx="72490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4BA6271B-1B47-434D-A673-1025E75E4433}"/>
                </a:ext>
              </a:extLst>
            </p:cNvPr>
            <p:cNvCxnSpPr>
              <a:cxnSpLocks/>
            </p:cNvCxnSpPr>
            <p:nvPr/>
          </p:nvCxnSpPr>
          <p:spPr>
            <a:xfrm>
              <a:off x="4003847" y="5745809"/>
              <a:ext cx="72490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D0871C20-4980-3C41-979D-CF82215A7590}"/>
                </a:ext>
              </a:extLst>
            </p:cNvPr>
            <p:cNvSpPr/>
            <p:nvPr/>
          </p:nvSpPr>
          <p:spPr>
            <a:xfrm>
              <a:off x="3594018" y="4292645"/>
              <a:ext cx="1324059" cy="170320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 dirty="0"/>
            </a:p>
          </p:txBody>
        </p:sp>
      </p:grpSp>
      <p:sp>
        <p:nvSpPr>
          <p:cNvPr id="82" name="TextBox 81">
            <a:extLst>
              <a:ext uri="{FF2B5EF4-FFF2-40B4-BE49-F238E27FC236}">
                <a16:creationId xmlns:a16="http://schemas.microsoft.com/office/drawing/2014/main" id="{A84D6D4F-9F93-A04B-B220-C4F0E1E883F5}"/>
              </a:ext>
            </a:extLst>
          </p:cNvPr>
          <p:cNvSpPr txBox="1"/>
          <p:nvPr/>
        </p:nvSpPr>
        <p:spPr>
          <a:xfrm>
            <a:off x="2763476" y="4825403"/>
            <a:ext cx="1264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>
                <a:solidFill>
                  <a:schemeClr val="bg1"/>
                </a:solidFill>
              </a:rPr>
              <a:t>A Record-3 </a:t>
            </a:r>
          </a:p>
        </p:txBody>
      </p:sp>
      <p:pic>
        <p:nvPicPr>
          <p:cNvPr id="83" name="Picture 82">
            <a:extLst>
              <a:ext uri="{FF2B5EF4-FFF2-40B4-BE49-F238E27FC236}">
                <a16:creationId xmlns:a16="http://schemas.microsoft.com/office/drawing/2014/main" id="{04A940F8-21C9-7244-BFAA-E8990AE3C00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112" t="16708" r="23489" b="22581"/>
          <a:stretch/>
        </p:blipFill>
        <p:spPr>
          <a:xfrm>
            <a:off x="5355156" y="5517987"/>
            <a:ext cx="1376207" cy="1053394"/>
          </a:xfrm>
          <a:prstGeom prst="rect">
            <a:avLst/>
          </a:prstGeom>
        </p:spPr>
      </p:pic>
      <p:sp>
        <p:nvSpPr>
          <p:cNvPr id="84" name="TextBox 83">
            <a:extLst>
              <a:ext uri="{FF2B5EF4-FFF2-40B4-BE49-F238E27FC236}">
                <a16:creationId xmlns:a16="http://schemas.microsoft.com/office/drawing/2014/main" id="{F3A4169F-6241-5744-9F9D-7852A6C06D9D}"/>
              </a:ext>
            </a:extLst>
          </p:cNvPr>
          <p:cNvSpPr txBox="1"/>
          <p:nvPr/>
        </p:nvSpPr>
        <p:spPr>
          <a:xfrm>
            <a:off x="5510901" y="6571381"/>
            <a:ext cx="10647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R" dirty="0"/>
              <a:t>IP:5.6.7.8</a:t>
            </a:r>
          </a:p>
        </p:txBody>
      </p:sp>
      <p:pic>
        <p:nvPicPr>
          <p:cNvPr id="88" name="Picture 87">
            <a:extLst>
              <a:ext uri="{FF2B5EF4-FFF2-40B4-BE49-F238E27FC236}">
                <a16:creationId xmlns:a16="http://schemas.microsoft.com/office/drawing/2014/main" id="{9218C771-D751-C441-BF9E-0C831D16A6B1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</a:blip>
          <a:stretch>
            <a:fillRect/>
          </a:stretch>
        </p:blipFill>
        <p:spPr>
          <a:xfrm flipH="1">
            <a:off x="6748934" y="1831054"/>
            <a:ext cx="1077791" cy="655689"/>
          </a:xfrm>
          <a:prstGeom prst="rect">
            <a:avLst/>
          </a:prstGeom>
        </p:spPr>
      </p:pic>
      <p:sp>
        <p:nvSpPr>
          <p:cNvPr id="104" name="Rectangle 103">
            <a:extLst>
              <a:ext uri="{FF2B5EF4-FFF2-40B4-BE49-F238E27FC236}">
                <a16:creationId xmlns:a16="http://schemas.microsoft.com/office/drawing/2014/main" id="{4CC6BDB0-EA75-914C-A01A-21B6159E0969}"/>
              </a:ext>
            </a:extLst>
          </p:cNvPr>
          <p:cNvSpPr/>
          <p:nvPr/>
        </p:nvSpPr>
        <p:spPr>
          <a:xfrm>
            <a:off x="371825" y="1873708"/>
            <a:ext cx="230146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3200" dirty="0" err="1">
                <a:solidFill>
                  <a:srgbClr val="FF000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</a:t>
            </a:r>
            <a:r>
              <a:rPr lang="tr-TR" dirty="0" err="1"/>
              <a:t>.osvaldo.com</a:t>
            </a:r>
            <a:endParaRPr lang="tr-TR" dirty="0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1302374A-7B88-304F-87F0-832DD36B21DE}"/>
              </a:ext>
            </a:extLst>
          </p:cNvPr>
          <p:cNvSpPr/>
          <p:nvPr/>
        </p:nvSpPr>
        <p:spPr>
          <a:xfrm>
            <a:off x="253534" y="4883721"/>
            <a:ext cx="232172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3200" dirty="0" err="1">
                <a:solidFill>
                  <a:srgbClr val="FF000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</a:t>
            </a:r>
            <a:r>
              <a:rPr lang="tr-TR" sz="3200" dirty="0" err="1"/>
              <a:t>.</a:t>
            </a:r>
            <a:r>
              <a:rPr lang="tr-TR" dirty="0" err="1"/>
              <a:t>osvaldo.com</a:t>
            </a:r>
            <a:endParaRPr lang="tr-TR" dirty="0"/>
          </a:p>
        </p:txBody>
      </p:sp>
      <p:pic>
        <p:nvPicPr>
          <p:cNvPr id="106" name="Picture 105">
            <a:extLst>
              <a:ext uri="{FF2B5EF4-FFF2-40B4-BE49-F238E27FC236}">
                <a16:creationId xmlns:a16="http://schemas.microsoft.com/office/drawing/2014/main" id="{E1C7AD3E-4E79-954A-BE3D-C718F7D09585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</a:blip>
          <a:stretch>
            <a:fillRect/>
          </a:stretch>
        </p:blipFill>
        <p:spPr>
          <a:xfrm rot="20374231">
            <a:off x="4219028" y="4461636"/>
            <a:ext cx="1064715" cy="655689"/>
          </a:xfrm>
          <a:prstGeom prst="rect">
            <a:avLst/>
          </a:prstGeom>
        </p:spPr>
      </p:pic>
      <p:pic>
        <p:nvPicPr>
          <p:cNvPr id="107" name="Picture 106">
            <a:extLst>
              <a:ext uri="{FF2B5EF4-FFF2-40B4-BE49-F238E27FC236}">
                <a16:creationId xmlns:a16="http://schemas.microsoft.com/office/drawing/2014/main" id="{981726AB-6AAA-C743-AEFD-A83E69689D3E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</a:blip>
          <a:stretch>
            <a:fillRect/>
          </a:stretch>
        </p:blipFill>
        <p:spPr>
          <a:xfrm rot="1650061">
            <a:off x="4243285" y="5432417"/>
            <a:ext cx="1064715" cy="655689"/>
          </a:xfrm>
          <a:prstGeom prst="rect">
            <a:avLst/>
          </a:prstGeom>
        </p:spPr>
      </p:pic>
      <p:sp>
        <p:nvSpPr>
          <p:cNvPr id="108" name="Rectangle 107">
            <a:extLst>
              <a:ext uri="{FF2B5EF4-FFF2-40B4-BE49-F238E27FC236}">
                <a16:creationId xmlns:a16="http://schemas.microsoft.com/office/drawing/2014/main" id="{91E651BD-FEDC-B441-955E-5664F3F5874F}"/>
              </a:ext>
            </a:extLst>
          </p:cNvPr>
          <p:cNvSpPr/>
          <p:nvPr/>
        </p:nvSpPr>
        <p:spPr>
          <a:xfrm>
            <a:off x="9817830" y="1799508"/>
            <a:ext cx="223734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3600" dirty="0" err="1">
                <a:solidFill>
                  <a:srgbClr val="FF0000"/>
                </a:solidFill>
              </a:rPr>
              <a:t>help</a:t>
            </a:r>
            <a:r>
              <a:rPr lang="tr-TR" dirty="0" err="1">
                <a:solidFill>
                  <a:srgbClr val="FF0000"/>
                </a:solidFill>
              </a:rPr>
              <a:t>.</a:t>
            </a:r>
            <a:r>
              <a:rPr lang="tr-TR" dirty="0" err="1"/>
              <a:t>osvaldo.com</a:t>
            </a:r>
            <a:endParaRPr lang="tr-TR" dirty="0"/>
          </a:p>
        </p:txBody>
      </p:sp>
      <p:pic>
        <p:nvPicPr>
          <p:cNvPr id="109" name="Picture 108">
            <a:extLst>
              <a:ext uri="{FF2B5EF4-FFF2-40B4-BE49-F238E27FC236}">
                <a16:creationId xmlns:a16="http://schemas.microsoft.com/office/drawing/2014/main" id="{D2AED493-9BD8-5943-9C70-0060A9DA05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77953" y="4157976"/>
            <a:ext cx="3492500" cy="2324100"/>
          </a:xfrm>
          <a:prstGeom prst="rect">
            <a:avLst/>
          </a:prstGeom>
        </p:spPr>
      </p:pic>
      <p:sp>
        <p:nvSpPr>
          <p:cNvPr id="110" name="TextBox 109">
            <a:extLst>
              <a:ext uri="{FF2B5EF4-FFF2-40B4-BE49-F238E27FC236}">
                <a16:creationId xmlns:a16="http://schemas.microsoft.com/office/drawing/2014/main" id="{CB32F88B-C333-5643-B720-02678AB2A658}"/>
              </a:ext>
            </a:extLst>
          </p:cNvPr>
          <p:cNvSpPr txBox="1"/>
          <p:nvPr/>
        </p:nvSpPr>
        <p:spPr>
          <a:xfrm>
            <a:off x="10129836" y="4511563"/>
            <a:ext cx="7000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R" sz="2800" b="1" dirty="0">
                <a:solidFill>
                  <a:srgbClr val="FF0000"/>
                </a:solidFill>
              </a:rPr>
              <a:t>IP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B83D7089-22B5-E841-8767-FF27C8FCA339}"/>
              </a:ext>
            </a:extLst>
          </p:cNvPr>
          <p:cNvSpPr txBox="1"/>
          <p:nvPr/>
        </p:nvSpPr>
        <p:spPr>
          <a:xfrm>
            <a:off x="9256046" y="5889240"/>
            <a:ext cx="162736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0000"/>
                </a:solidFill>
              </a:rPr>
              <a:t>D</a:t>
            </a:r>
            <a:r>
              <a:rPr lang="en-TR" sz="2800" b="1" dirty="0">
                <a:solidFill>
                  <a:srgbClr val="FF0000"/>
                </a:solidFill>
              </a:rPr>
              <a:t>omanin </a:t>
            </a:r>
          </a:p>
          <a:p>
            <a:pPr algn="ctr"/>
            <a:r>
              <a:rPr lang="en-TR" sz="2800" b="1" dirty="0">
                <a:solidFill>
                  <a:srgbClr val="FF0000"/>
                </a:solidFill>
              </a:rPr>
              <a:t>Name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C15871BA-35F3-3A4D-8276-7145B20C744F}"/>
              </a:ext>
            </a:extLst>
          </p:cNvPr>
          <p:cNvSpPr txBox="1"/>
          <p:nvPr/>
        </p:nvSpPr>
        <p:spPr>
          <a:xfrm>
            <a:off x="8496958" y="1801417"/>
            <a:ext cx="1264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>
                <a:solidFill>
                  <a:schemeClr val="bg1"/>
                </a:solidFill>
              </a:rPr>
              <a:t>A Record-2 </a:t>
            </a:r>
          </a:p>
        </p:txBody>
      </p:sp>
      <p:sp>
        <p:nvSpPr>
          <p:cNvPr id="113" name="Rounded Rectangle 112">
            <a:extLst>
              <a:ext uri="{FF2B5EF4-FFF2-40B4-BE49-F238E27FC236}">
                <a16:creationId xmlns:a16="http://schemas.microsoft.com/office/drawing/2014/main" id="{67ABB07A-D496-E64A-A054-73A1FB858635}"/>
              </a:ext>
            </a:extLst>
          </p:cNvPr>
          <p:cNvSpPr/>
          <p:nvPr/>
        </p:nvSpPr>
        <p:spPr>
          <a:xfrm>
            <a:off x="221715" y="987571"/>
            <a:ext cx="5234302" cy="2804782"/>
          </a:xfrm>
          <a:prstGeom prst="roundRect">
            <a:avLst/>
          </a:prstGeom>
          <a:noFill/>
          <a:ln w="34925">
            <a:solidFill>
              <a:srgbClr val="FF9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>
              <a:solidFill>
                <a:schemeClr val="tx1"/>
              </a:solidFill>
            </a:endParaRPr>
          </a:p>
        </p:txBody>
      </p:sp>
      <p:sp>
        <p:nvSpPr>
          <p:cNvPr id="114" name="Rounded Rectangle 113">
            <a:extLst>
              <a:ext uri="{FF2B5EF4-FFF2-40B4-BE49-F238E27FC236}">
                <a16:creationId xmlns:a16="http://schemas.microsoft.com/office/drawing/2014/main" id="{1D4C9167-5BF6-D841-A693-A885A925320B}"/>
              </a:ext>
            </a:extLst>
          </p:cNvPr>
          <p:cNvSpPr/>
          <p:nvPr/>
        </p:nvSpPr>
        <p:spPr>
          <a:xfrm>
            <a:off x="164930" y="3986070"/>
            <a:ext cx="5234302" cy="2804782"/>
          </a:xfrm>
          <a:prstGeom prst="roundRect">
            <a:avLst/>
          </a:prstGeom>
          <a:noFill/>
          <a:ln w="34925">
            <a:solidFill>
              <a:srgbClr val="FF9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>
              <a:solidFill>
                <a:schemeClr val="tx1"/>
              </a:solidFill>
            </a:endParaRPr>
          </a:p>
        </p:txBody>
      </p:sp>
      <p:sp>
        <p:nvSpPr>
          <p:cNvPr id="115" name="Rounded Rectangle 114">
            <a:extLst>
              <a:ext uri="{FF2B5EF4-FFF2-40B4-BE49-F238E27FC236}">
                <a16:creationId xmlns:a16="http://schemas.microsoft.com/office/drawing/2014/main" id="{C27AB31F-F93A-8A4D-AA81-BDDE53C5D911}"/>
              </a:ext>
            </a:extLst>
          </p:cNvPr>
          <p:cNvSpPr/>
          <p:nvPr/>
        </p:nvSpPr>
        <p:spPr>
          <a:xfrm>
            <a:off x="6749861" y="986142"/>
            <a:ext cx="5234302" cy="2804782"/>
          </a:xfrm>
          <a:prstGeom prst="roundRect">
            <a:avLst/>
          </a:prstGeom>
          <a:noFill/>
          <a:ln w="34925">
            <a:solidFill>
              <a:srgbClr val="FF9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>
              <a:solidFill>
                <a:schemeClr val="tx1"/>
              </a:solidFill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B84EF676-FCC3-8944-BB32-8B939970CBE4}"/>
              </a:ext>
            </a:extLst>
          </p:cNvPr>
          <p:cNvSpPr txBox="1"/>
          <p:nvPr/>
        </p:nvSpPr>
        <p:spPr>
          <a:xfrm>
            <a:off x="346618" y="1018852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R" sz="2800" b="1" dirty="0">
                <a:solidFill>
                  <a:schemeClr val="accent1"/>
                </a:solidFill>
              </a:rPr>
              <a:t>1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10DFF87A-C578-EA42-A158-992DCE2CBB01}"/>
              </a:ext>
            </a:extLst>
          </p:cNvPr>
          <p:cNvSpPr txBox="1"/>
          <p:nvPr/>
        </p:nvSpPr>
        <p:spPr>
          <a:xfrm>
            <a:off x="327596" y="4136704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R" sz="2800" b="1" dirty="0">
                <a:solidFill>
                  <a:schemeClr val="accent1"/>
                </a:solidFill>
              </a:rPr>
              <a:t>3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E48F5DBD-5C47-F945-A065-F7F840058F9F}"/>
              </a:ext>
            </a:extLst>
          </p:cNvPr>
          <p:cNvSpPr txBox="1"/>
          <p:nvPr/>
        </p:nvSpPr>
        <p:spPr>
          <a:xfrm>
            <a:off x="7132174" y="1093885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R" sz="2800" b="1" dirty="0">
                <a:solidFill>
                  <a:schemeClr val="accent1"/>
                </a:solidFill>
              </a:rPr>
              <a:t>2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F3B4FDA2-BDF1-4345-AE88-6E759F3CD2FF}"/>
              </a:ext>
            </a:extLst>
          </p:cNvPr>
          <p:cNvSpPr txBox="1"/>
          <p:nvPr/>
        </p:nvSpPr>
        <p:spPr>
          <a:xfrm>
            <a:off x="5752657" y="2019201"/>
            <a:ext cx="769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R" dirty="0">
                <a:solidFill>
                  <a:schemeClr val="bg1">
                    <a:lumMod val="95000"/>
                  </a:schemeClr>
                </a:solidFill>
              </a:rPr>
              <a:t>server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F6721DC8-3D4E-AE42-8C72-D96331811B8A}"/>
              </a:ext>
            </a:extLst>
          </p:cNvPr>
          <p:cNvSpPr txBox="1"/>
          <p:nvPr/>
        </p:nvSpPr>
        <p:spPr>
          <a:xfrm>
            <a:off x="5604747" y="4259189"/>
            <a:ext cx="966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S</a:t>
            </a:r>
            <a:r>
              <a:rPr lang="en-TR" dirty="0">
                <a:solidFill>
                  <a:schemeClr val="bg1">
                    <a:lumMod val="95000"/>
                  </a:schemeClr>
                </a:solidFill>
              </a:rPr>
              <a:t>erver-1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F5C5EA46-32A5-8B4E-9F0B-4C8E59C87768}"/>
              </a:ext>
            </a:extLst>
          </p:cNvPr>
          <p:cNvSpPr txBox="1"/>
          <p:nvPr/>
        </p:nvSpPr>
        <p:spPr>
          <a:xfrm>
            <a:off x="5602863" y="5860018"/>
            <a:ext cx="966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S</a:t>
            </a:r>
            <a:r>
              <a:rPr lang="en-TR" dirty="0">
                <a:solidFill>
                  <a:schemeClr val="bg1">
                    <a:lumMod val="95000"/>
                  </a:schemeClr>
                </a:solidFill>
              </a:rPr>
              <a:t>erver-2</a:t>
            </a:r>
          </a:p>
        </p:txBody>
      </p:sp>
    </p:spTree>
    <p:extLst>
      <p:ext uri="{BB962C8B-B14F-4D97-AF65-F5344CB8AC3E}">
        <p14:creationId xmlns:p14="http://schemas.microsoft.com/office/powerpoint/2010/main" val="6619840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0E2A5EE-72DA-8740-8D92-6D551137B086}"/>
              </a:ext>
            </a:extLst>
          </p:cNvPr>
          <p:cNvSpPr txBox="1"/>
          <p:nvPr/>
        </p:nvSpPr>
        <p:spPr>
          <a:xfrm>
            <a:off x="722677" y="160902"/>
            <a:ext cx="27815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800" dirty="0">
                <a:solidFill>
                  <a:schemeClr val="accent1"/>
                </a:solidFill>
              </a:rPr>
              <a:t>CNAME: DNS-URL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A8094D-1E1C-634E-8460-A584A435E4C5}"/>
              </a:ext>
            </a:extLst>
          </p:cNvPr>
          <p:cNvSpPr txBox="1"/>
          <p:nvPr/>
        </p:nvSpPr>
        <p:spPr>
          <a:xfrm>
            <a:off x="3438443" y="46808"/>
            <a:ext cx="877458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R" dirty="0"/>
              <a:t>S3 bucket endpoint:</a:t>
            </a:r>
            <a:r>
              <a:rPr lang="en-US" dirty="0"/>
              <a:t> </a:t>
            </a:r>
            <a:r>
              <a:rPr lang="en-US" dirty="0">
                <a:solidFill>
                  <a:schemeClr val="accent2"/>
                </a:solidFill>
              </a:rPr>
              <a:t>http://www.awsdevopsteam.net.s3-website-us-east-1.amazonaws.com</a:t>
            </a:r>
            <a:endParaRPr lang="en-TR" dirty="0">
              <a:solidFill>
                <a:schemeClr val="accent2"/>
              </a:solidFill>
            </a:endParaRPr>
          </a:p>
          <a:p>
            <a:r>
              <a:rPr lang="en-US" sz="2400" dirty="0"/>
              <a:t>Website </a:t>
            </a:r>
            <a:r>
              <a:rPr lang="en-TR" sz="2400" dirty="0"/>
              <a:t>domain: </a:t>
            </a:r>
            <a:r>
              <a:rPr lang="en-TR" sz="2400" dirty="0">
                <a:solidFill>
                  <a:srgbClr val="9437FF"/>
                </a:solidFill>
                <a:hlinkClick r:id="rId2"/>
              </a:rPr>
              <a:t>www.awsdevopsteam.net</a:t>
            </a:r>
            <a:r>
              <a:rPr lang="en-TR" sz="2400" dirty="0">
                <a:solidFill>
                  <a:srgbClr val="9437FF"/>
                </a:solidFill>
              </a:rPr>
              <a:t>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CD3FEED-3BF3-5F48-BF08-BC5982C08C7B}"/>
              </a:ext>
            </a:extLst>
          </p:cNvPr>
          <p:cNvSpPr txBox="1"/>
          <p:nvPr/>
        </p:nvSpPr>
        <p:spPr>
          <a:xfrm>
            <a:off x="557560" y="1746704"/>
            <a:ext cx="4984596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800" dirty="0" err="1">
                <a:solidFill>
                  <a:schemeClr val="accent1"/>
                </a:solidFill>
              </a:rPr>
              <a:t>www.</a:t>
            </a:r>
            <a:r>
              <a:rPr lang="tr-TR" dirty="0" err="1"/>
              <a:t>awsdevopsteam.net</a:t>
            </a:r>
            <a:r>
              <a:rPr lang="tr-TR" dirty="0"/>
              <a:t>= 1.2.3.4</a:t>
            </a:r>
            <a:endParaRPr lang="en-TR" dirty="0"/>
          </a:p>
          <a:p>
            <a:r>
              <a:rPr lang="tr-TR" dirty="0"/>
              <a:t>        			  21.22.23.3.4</a:t>
            </a:r>
            <a:endParaRPr lang="en-TR" dirty="0"/>
          </a:p>
          <a:p>
            <a:r>
              <a:rPr lang="tr-TR" dirty="0"/>
              <a:t>         			  11.12.13.14</a:t>
            </a:r>
            <a:endParaRPr lang="en-TR" dirty="0"/>
          </a:p>
          <a:p>
            <a:r>
              <a:rPr lang="tr-TR" dirty="0"/>
              <a:t> </a:t>
            </a:r>
            <a:endParaRPr lang="en-TR" dirty="0"/>
          </a:p>
          <a:p>
            <a:r>
              <a:rPr lang="tr-TR" sz="2800" dirty="0" err="1">
                <a:solidFill>
                  <a:schemeClr val="accent6">
                    <a:lumMod val="75000"/>
                  </a:schemeClr>
                </a:solidFill>
              </a:rPr>
              <a:t>local.</a:t>
            </a:r>
            <a:r>
              <a:rPr lang="tr-TR" dirty="0" err="1"/>
              <a:t>awsdevopsteam.net</a:t>
            </a:r>
            <a:r>
              <a:rPr lang="tr-TR" dirty="0"/>
              <a:t> = 1.2.3.4</a:t>
            </a:r>
            <a:endParaRPr lang="en-TR" dirty="0"/>
          </a:p>
          <a:p>
            <a:r>
              <a:rPr lang="tr-TR" dirty="0"/>
              <a:t>                                                       7.8.9.10</a:t>
            </a:r>
            <a:endParaRPr lang="en-TR" dirty="0"/>
          </a:p>
          <a:p>
            <a:r>
              <a:rPr lang="tr-TR" dirty="0"/>
              <a:t>			   11.12.13.14</a:t>
            </a:r>
            <a:endParaRPr lang="en-TR" dirty="0"/>
          </a:p>
          <a:p>
            <a:r>
              <a:rPr lang="tr-TR" dirty="0"/>
              <a:t> </a:t>
            </a:r>
            <a:endParaRPr lang="en-TR" dirty="0"/>
          </a:p>
          <a:p>
            <a:r>
              <a:rPr lang="tr-TR" sz="2800" dirty="0" err="1">
                <a:solidFill>
                  <a:srgbClr val="C00000"/>
                </a:solidFill>
              </a:rPr>
              <a:t>info.</a:t>
            </a:r>
            <a:r>
              <a:rPr lang="tr-TR" dirty="0" err="1"/>
              <a:t>awsdevopsteam.net</a:t>
            </a:r>
            <a:r>
              <a:rPr lang="tr-TR" dirty="0"/>
              <a:t>=	    1.2.3.4</a:t>
            </a:r>
            <a:endParaRPr lang="en-TR" dirty="0"/>
          </a:p>
          <a:p>
            <a:r>
              <a:rPr lang="tr-TR" dirty="0"/>
              <a:t>                                               	   7.8.9.10</a:t>
            </a:r>
            <a:endParaRPr lang="en-TR" dirty="0"/>
          </a:p>
          <a:p>
            <a:r>
              <a:rPr lang="tr-TR" dirty="0"/>
              <a:t>      			   11.12.13.14</a:t>
            </a:r>
            <a:endParaRPr lang="en-TR" dirty="0"/>
          </a:p>
          <a:p>
            <a:r>
              <a:rPr lang="tr-TR" dirty="0"/>
              <a:t> </a:t>
            </a:r>
            <a:endParaRPr lang="en-TR" dirty="0"/>
          </a:p>
          <a:p>
            <a:r>
              <a:rPr lang="tr-TR" sz="2800" dirty="0" err="1">
                <a:solidFill>
                  <a:srgbClr val="9437FF"/>
                </a:solidFill>
              </a:rPr>
              <a:t>mobile</a:t>
            </a:r>
            <a:r>
              <a:rPr lang="tr-TR" dirty="0" err="1"/>
              <a:t>.awsdevopsteam.net</a:t>
            </a:r>
            <a:r>
              <a:rPr lang="tr-TR" dirty="0"/>
              <a:t>= 1.2.3.4</a:t>
            </a:r>
            <a:endParaRPr lang="en-TR" dirty="0"/>
          </a:p>
          <a:p>
            <a:r>
              <a:rPr lang="tr-TR" dirty="0"/>
              <a:t> 			       7.8.9.10</a:t>
            </a:r>
            <a:endParaRPr lang="en-TR" dirty="0"/>
          </a:p>
          <a:p>
            <a:r>
              <a:rPr lang="tr-TR" dirty="0"/>
              <a:t>			       11.12.13.14</a:t>
            </a:r>
            <a:endParaRPr lang="en-TR" dirty="0"/>
          </a:p>
          <a:p>
            <a:r>
              <a:rPr lang="en-US" sz="3200" dirty="0">
                <a:solidFill>
                  <a:schemeClr val="accent2">
                    <a:lumMod val="75000"/>
                  </a:schemeClr>
                </a:solidFill>
              </a:rPr>
              <a:t>m</a:t>
            </a:r>
            <a:r>
              <a:rPr lang="en-TR" sz="3200" dirty="0">
                <a:solidFill>
                  <a:schemeClr val="accent2">
                    <a:lumMod val="75000"/>
                  </a:schemeClr>
                </a:solidFill>
              </a:rPr>
              <a:t>ail.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FA9D480-5666-6D48-B634-E485DD5538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0007"/>
            <a:ext cx="722677" cy="69377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5E6E846-8C04-3B47-9572-F3AC43CD5F3C}"/>
              </a:ext>
            </a:extLst>
          </p:cNvPr>
          <p:cNvSpPr/>
          <p:nvPr/>
        </p:nvSpPr>
        <p:spPr>
          <a:xfrm>
            <a:off x="6096000" y="1672732"/>
            <a:ext cx="5386156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endParaRPr lang="tr-TR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tr-TR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4"/>
              </a:rPr>
              <a:t>www.awsdevopsteam.net=</a:t>
            </a:r>
            <a:r>
              <a:rPr lang="tr-TR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dirty="0"/>
              <a:t>1.2.3.4</a:t>
            </a:r>
            <a:endParaRPr lang="en-TR" dirty="0"/>
          </a:p>
          <a:p>
            <a:r>
              <a:rPr lang="tr-TR" dirty="0"/>
              <a:t>        		              7.8.9.10</a:t>
            </a:r>
          </a:p>
          <a:p>
            <a:r>
              <a:rPr lang="en-TR" dirty="0"/>
              <a:t>                                                 </a:t>
            </a:r>
            <a:r>
              <a:rPr lang="tr-TR" dirty="0"/>
              <a:t>11.12.13.14</a:t>
            </a:r>
            <a:endParaRPr lang="en-TR" dirty="0"/>
          </a:p>
          <a:p>
            <a:r>
              <a:rPr lang="tr-TR" dirty="0"/>
              <a:t>         		               </a:t>
            </a:r>
            <a:endParaRPr lang="en-TR" dirty="0"/>
          </a:p>
          <a:p>
            <a:pPr>
              <a:spcAft>
                <a:spcPts val="0"/>
              </a:spcAft>
            </a:pPr>
            <a:endParaRPr lang="tr-TR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endParaRPr lang="tr-TR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tr-TR" dirty="0" err="1">
                <a:solidFill>
                  <a:schemeClr val="accent6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local</a:t>
            </a:r>
            <a:r>
              <a:rPr lang="tr-TR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.awsdevopsteam.net</a:t>
            </a:r>
            <a:r>
              <a:rPr lang="tr-TR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= </a:t>
            </a:r>
            <a:r>
              <a:rPr lang="tr-TR" dirty="0" err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www.awsdevopsteam.net</a:t>
            </a:r>
            <a:endParaRPr lang="en-TR" dirty="0">
              <a:solidFill>
                <a:schemeClr val="accent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tr-TR" dirty="0" err="1">
                <a:solidFill>
                  <a:srgbClr val="7030A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info.</a:t>
            </a:r>
            <a:r>
              <a:rPr lang="tr-TR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awsdevopsteam.net</a:t>
            </a:r>
            <a:r>
              <a:rPr lang="tr-TR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= </a:t>
            </a:r>
            <a:r>
              <a:rPr lang="tr-TR" dirty="0" err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www.awsdevopsteam.net</a:t>
            </a:r>
            <a:endParaRPr lang="en-TR" dirty="0">
              <a:solidFill>
                <a:schemeClr val="accent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tr-TR" dirty="0" err="1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mobile</a:t>
            </a:r>
            <a:r>
              <a:rPr lang="tr-TR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.awsdevopsteam.net</a:t>
            </a:r>
            <a:r>
              <a:rPr lang="tr-TR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tr-TR" dirty="0" err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www.awsdevopsteam.net</a:t>
            </a:r>
            <a:endParaRPr lang="en-TR" dirty="0">
              <a:solidFill>
                <a:schemeClr val="accent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13E561-E046-8A48-8B90-F2842C685DFA}"/>
              </a:ext>
            </a:extLst>
          </p:cNvPr>
          <p:cNvSpPr txBox="1"/>
          <p:nvPr/>
        </p:nvSpPr>
        <p:spPr>
          <a:xfrm>
            <a:off x="0" y="1440876"/>
            <a:ext cx="1870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R" b="1" dirty="0">
                <a:solidFill>
                  <a:srgbClr val="FF0000"/>
                </a:solidFill>
              </a:rPr>
              <a:t>A record -Primary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DB5B11-76E6-5C49-93C1-F6A8C2B671B9}"/>
              </a:ext>
            </a:extLst>
          </p:cNvPr>
          <p:cNvSpPr txBox="1"/>
          <p:nvPr/>
        </p:nvSpPr>
        <p:spPr>
          <a:xfrm>
            <a:off x="-58891" y="2730542"/>
            <a:ext cx="12329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R" b="1" dirty="0">
                <a:solidFill>
                  <a:srgbClr val="FF0000"/>
                </a:solidFill>
              </a:rPr>
              <a:t>A record -2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B3BCCD2-F28C-F24D-9D90-DD1735476C8A}"/>
              </a:ext>
            </a:extLst>
          </p:cNvPr>
          <p:cNvSpPr txBox="1"/>
          <p:nvPr/>
        </p:nvSpPr>
        <p:spPr>
          <a:xfrm>
            <a:off x="60102" y="4008862"/>
            <a:ext cx="12329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R" b="1" dirty="0">
                <a:solidFill>
                  <a:srgbClr val="FF0000"/>
                </a:solidFill>
              </a:rPr>
              <a:t>A record -3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C34C88-7111-3446-9428-8FD8F623EC11}"/>
              </a:ext>
            </a:extLst>
          </p:cNvPr>
          <p:cNvSpPr txBox="1"/>
          <p:nvPr/>
        </p:nvSpPr>
        <p:spPr>
          <a:xfrm>
            <a:off x="49113" y="5263051"/>
            <a:ext cx="12329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R" b="1" dirty="0">
                <a:solidFill>
                  <a:srgbClr val="FF0000"/>
                </a:solidFill>
              </a:rPr>
              <a:t>A record -4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10B4E84-B2FB-5C4E-B58D-0094014D6EC8}"/>
              </a:ext>
            </a:extLst>
          </p:cNvPr>
          <p:cNvSpPr txBox="1"/>
          <p:nvPr/>
        </p:nvSpPr>
        <p:spPr>
          <a:xfrm>
            <a:off x="5542156" y="1488066"/>
            <a:ext cx="1870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R" b="1" dirty="0">
                <a:solidFill>
                  <a:srgbClr val="FF0000"/>
                </a:solidFill>
              </a:rPr>
              <a:t>A record -Primary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8CD3F49-7975-3F42-8C3F-4BF6DE795C17}"/>
              </a:ext>
            </a:extLst>
          </p:cNvPr>
          <p:cNvSpPr txBox="1"/>
          <p:nvPr/>
        </p:nvSpPr>
        <p:spPr>
          <a:xfrm>
            <a:off x="5531301" y="2975713"/>
            <a:ext cx="1016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R" b="1" dirty="0">
                <a:solidFill>
                  <a:srgbClr val="FF0000"/>
                </a:solidFill>
              </a:rPr>
              <a:t>3 Cname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A2C145A-76F3-5642-B1F5-601ECEC6F5E5}"/>
              </a:ext>
            </a:extLst>
          </p:cNvPr>
          <p:cNvSpPr txBox="1"/>
          <p:nvPr/>
        </p:nvSpPr>
        <p:spPr>
          <a:xfrm>
            <a:off x="6775058" y="3080323"/>
            <a:ext cx="52002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R" sz="3200" b="1" dirty="0">
                <a:solidFill>
                  <a:srgbClr val="00B050"/>
                </a:solidFill>
              </a:rPr>
              <a:t>CNAME  =    Refer the domain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B5A382F8-379D-ED42-B951-512C4DCF3C1E}"/>
              </a:ext>
            </a:extLst>
          </p:cNvPr>
          <p:cNvSpPr/>
          <p:nvPr/>
        </p:nvSpPr>
        <p:spPr>
          <a:xfrm>
            <a:off x="0" y="1029276"/>
            <a:ext cx="5049048" cy="1701266"/>
          </a:xfrm>
          <a:prstGeom prst="roundRect">
            <a:avLst/>
          </a:prstGeom>
          <a:noFill/>
          <a:ln w="34925">
            <a:solidFill>
              <a:srgbClr val="FF9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>
              <a:solidFill>
                <a:schemeClr val="tx1"/>
              </a:solidFill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BBF2F3B1-B7E4-7541-8157-06A2F8BFB74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1112" t="16708" r="23489" b="22581"/>
          <a:stretch/>
        </p:blipFill>
        <p:spPr>
          <a:xfrm>
            <a:off x="4227849" y="1810208"/>
            <a:ext cx="482514" cy="36933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AAE3557-DF23-8A4E-9BFC-A2BE133CEA0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1112" t="16708" r="23489" b="22581"/>
          <a:stretch/>
        </p:blipFill>
        <p:spPr>
          <a:xfrm>
            <a:off x="4254700" y="2149263"/>
            <a:ext cx="482514" cy="36933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4FBAF31-ECB4-C749-B6EC-02282D685C5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1112" t="16708" r="23489" b="22581"/>
          <a:stretch/>
        </p:blipFill>
        <p:spPr>
          <a:xfrm>
            <a:off x="4625400" y="2488318"/>
            <a:ext cx="482514" cy="369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2372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0E2A5EE-72DA-8740-8D92-6D551137B086}"/>
              </a:ext>
            </a:extLst>
          </p:cNvPr>
          <p:cNvSpPr txBox="1"/>
          <p:nvPr/>
        </p:nvSpPr>
        <p:spPr>
          <a:xfrm>
            <a:off x="722677" y="160902"/>
            <a:ext cx="27815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800" dirty="0">
                <a:solidFill>
                  <a:schemeClr val="accent1"/>
                </a:solidFill>
              </a:rPr>
              <a:t>CNAME: DNS-URL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A8094D-1E1C-634E-8460-A584A435E4C5}"/>
              </a:ext>
            </a:extLst>
          </p:cNvPr>
          <p:cNvSpPr txBox="1"/>
          <p:nvPr/>
        </p:nvSpPr>
        <p:spPr>
          <a:xfrm>
            <a:off x="3438443" y="46808"/>
            <a:ext cx="877458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R" dirty="0"/>
              <a:t>S3 bucket endpoint:</a:t>
            </a:r>
            <a:r>
              <a:rPr lang="en-US" dirty="0"/>
              <a:t> </a:t>
            </a:r>
            <a:r>
              <a:rPr lang="en-US" dirty="0">
                <a:solidFill>
                  <a:schemeClr val="accent2"/>
                </a:solidFill>
              </a:rPr>
              <a:t>http://www.awsdevopsteam.net.s3-website-us-east-1.amazonaws.com</a:t>
            </a:r>
            <a:endParaRPr lang="en-TR" dirty="0">
              <a:solidFill>
                <a:schemeClr val="accent2"/>
              </a:solidFill>
            </a:endParaRPr>
          </a:p>
          <a:p>
            <a:r>
              <a:rPr lang="en-US" sz="2400" dirty="0"/>
              <a:t>Website </a:t>
            </a:r>
            <a:r>
              <a:rPr lang="en-TR" sz="2400" dirty="0"/>
              <a:t>domain: </a:t>
            </a:r>
            <a:r>
              <a:rPr lang="en-TR" sz="2400" dirty="0">
                <a:solidFill>
                  <a:srgbClr val="9437FF"/>
                </a:solidFill>
                <a:hlinkClick r:id="rId2"/>
              </a:rPr>
              <a:t>www.awsdevopsteam.net</a:t>
            </a:r>
            <a:r>
              <a:rPr lang="en-TR" sz="2400" dirty="0">
                <a:solidFill>
                  <a:srgbClr val="9437FF"/>
                </a:solidFill>
              </a:rPr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FA9D480-5666-6D48-B634-E485DD5538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0007"/>
            <a:ext cx="722677" cy="69377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13791B6-F2CF-3842-B3C2-65E6808A1A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5736" y="2162676"/>
            <a:ext cx="2844800" cy="28448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A1D47DF-5B8E-284C-9988-885DF2622AA3}"/>
              </a:ext>
            </a:extLst>
          </p:cNvPr>
          <p:cNvSpPr txBox="1"/>
          <p:nvPr/>
        </p:nvSpPr>
        <p:spPr>
          <a:xfrm>
            <a:off x="5901321" y="4772425"/>
            <a:ext cx="17620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i="1" u="sng" dirty="0">
                <a:hlinkClick r:id="rId5"/>
              </a:rPr>
              <a:t>Jonathan</a:t>
            </a:r>
            <a:endParaRPr lang="en-TR" sz="32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14F8A30-D08F-5847-86BD-720147C41CB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7093"/>
          <a:stretch/>
        </p:blipFill>
        <p:spPr>
          <a:xfrm>
            <a:off x="911352" y="940819"/>
            <a:ext cx="2133817" cy="204526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6AA7304B-2FA9-F748-8F77-D4D75C91ABD6}"/>
              </a:ext>
            </a:extLst>
          </p:cNvPr>
          <p:cNvSpPr txBox="1"/>
          <p:nvPr/>
        </p:nvSpPr>
        <p:spPr>
          <a:xfrm>
            <a:off x="2987486" y="2138532"/>
            <a:ext cx="9019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R" sz="2400" dirty="0"/>
              <a:t>Jonny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FC7E156-ED7E-BF4E-A678-15AC1FA85EF7}"/>
              </a:ext>
            </a:extLst>
          </p:cNvPr>
          <p:cNvSpPr txBox="1"/>
          <p:nvPr/>
        </p:nvSpPr>
        <p:spPr>
          <a:xfrm>
            <a:off x="8607477" y="3994736"/>
            <a:ext cx="38138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R" sz="2800" b="1" dirty="0">
                <a:solidFill>
                  <a:schemeClr val="accent1"/>
                </a:solidFill>
              </a:rPr>
              <a:t>Sociall Security Number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09E8469-4074-024D-AD6C-610ED62A4B04}"/>
              </a:ext>
            </a:extLst>
          </p:cNvPr>
          <p:cNvSpPr txBox="1"/>
          <p:nvPr/>
        </p:nvSpPr>
        <p:spPr>
          <a:xfrm>
            <a:off x="8607477" y="4409191"/>
            <a:ext cx="30873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R" sz="2800" b="1" dirty="0">
                <a:solidFill>
                  <a:schemeClr val="accent1"/>
                </a:solidFill>
              </a:rPr>
              <a:t>BA1112345678-235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36256FE-4607-4748-86E4-3011514CCBE7}"/>
              </a:ext>
            </a:extLst>
          </p:cNvPr>
          <p:cNvPicPr>
            <a:picLocks noChangeAspect="1"/>
          </p:cNvPicPr>
          <p:nvPr/>
        </p:nvPicPr>
        <p:blipFill>
          <a:blip r:embed="rId7">
            <a:grayscl/>
          </a:blip>
          <a:stretch>
            <a:fillRect/>
          </a:stretch>
        </p:blipFill>
        <p:spPr>
          <a:xfrm rot="2244499">
            <a:off x="3979071" y="2398581"/>
            <a:ext cx="1064715" cy="655689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50523B9B-2981-5840-A4EB-4BC165B8387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00531" y="3237021"/>
            <a:ext cx="1485520" cy="148552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D9AE23DA-DE00-DF40-AEF6-FD7AFAA8669A}"/>
              </a:ext>
            </a:extLst>
          </p:cNvPr>
          <p:cNvSpPr txBox="1"/>
          <p:nvPr/>
        </p:nvSpPr>
        <p:spPr>
          <a:xfrm>
            <a:off x="2970128" y="4053278"/>
            <a:ext cx="9922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R" sz="2400" dirty="0"/>
              <a:t>Honey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9FE8B09-10E3-8F43-BD2C-3136D5F3E71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0719" y="5007476"/>
            <a:ext cx="1762021" cy="1850524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7B10D8E3-0DDC-0F49-8320-14918CBB2812}"/>
              </a:ext>
            </a:extLst>
          </p:cNvPr>
          <p:cNvSpPr txBox="1"/>
          <p:nvPr/>
        </p:nvSpPr>
        <p:spPr>
          <a:xfrm>
            <a:off x="2970128" y="5878131"/>
            <a:ext cx="11176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Daddy</a:t>
            </a:r>
            <a:endParaRPr lang="en-TR" sz="2800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2F8547EB-D7F9-6841-83C5-26CA9FB917EF}"/>
              </a:ext>
            </a:extLst>
          </p:cNvPr>
          <p:cNvPicPr>
            <a:picLocks noChangeAspect="1"/>
          </p:cNvPicPr>
          <p:nvPr/>
        </p:nvPicPr>
        <p:blipFill>
          <a:blip r:embed="rId7">
            <a:grayscl/>
          </a:blip>
          <a:stretch>
            <a:fillRect/>
          </a:stretch>
        </p:blipFill>
        <p:spPr>
          <a:xfrm rot="18884227">
            <a:off x="4162970" y="5490118"/>
            <a:ext cx="1064715" cy="655689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75CEB813-4EBD-2F4B-A065-012ECA4193B0}"/>
              </a:ext>
            </a:extLst>
          </p:cNvPr>
          <p:cNvPicPr>
            <a:picLocks noChangeAspect="1"/>
          </p:cNvPicPr>
          <p:nvPr/>
        </p:nvPicPr>
        <p:blipFill>
          <a:blip r:embed="rId7">
            <a:grayscl/>
          </a:blip>
          <a:stretch>
            <a:fillRect/>
          </a:stretch>
        </p:blipFill>
        <p:spPr>
          <a:xfrm>
            <a:off x="4238198" y="3867023"/>
            <a:ext cx="1064715" cy="655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1586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0E2A5EE-72DA-8740-8D92-6D551137B086}"/>
              </a:ext>
            </a:extLst>
          </p:cNvPr>
          <p:cNvSpPr txBox="1"/>
          <p:nvPr/>
        </p:nvSpPr>
        <p:spPr>
          <a:xfrm>
            <a:off x="722677" y="160902"/>
            <a:ext cx="243368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800" dirty="0" err="1">
                <a:solidFill>
                  <a:schemeClr val="accent1"/>
                </a:solidFill>
              </a:rPr>
              <a:t>Alias</a:t>
            </a:r>
            <a:r>
              <a:rPr lang="tr-TR" sz="2800" dirty="0">
                <a:solidFill>
                  <a:schemeClr val="accent1"/>
                </a:solidFill>
              </a:rPr>
              <a:t>: DNS-URL </a:t>
            </a:r>
          </a:p>
          <a:p>
            <a:r>
              <a:rPr lang="tr-TR" sz="2800" dirty="0">
                <a:solidFill>
                  <a:srgbClr val="FF0000"/>
                </a:solidFill>
              </a:rPr>
              <a:t>            in AWS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A8094D-1E1C-634E-8460-A584A435E4C5}"/>
              </a:ext>
            </a:extLst>
          </p:cNvPr>
          <p:cNvSpPr txBox="1"/>
          <p:nvPr/>
        </p:nvSpPr>
        <p:spPr>
          <a:xfrm>
            <a:off x="3438443" y="46808"/>
            <a:ext cx="877458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R" dirty="0"/>
              <a:t>Load balancer endpoint: </a:t>
            </a:r>
            <a:r>
              <a:rPr lang="en-US" dirty="0">
                <a:solidFill>
                  <a:schemeClr val="accent6"/>
                </a:solidFill>
              </a:rPr>
              <a:t>dualstack.load2-2068187317.eu-west-1.elb.amazonaws.com</a:t>
            </a:r>
            <a:endParaRPr lang="en-TR" dirty="0">
              <a:solidFill>
                <a:schemeClr val="accent6"/>
              </a:solidFill>
            </a:endParaRPr>
          </a:p>
          <a:p>
            <a:r>
              <a:rPr lang="en-TR" dirty="0"/>
              <a:t>S3 bucket endpoint:</a:t>
            </a:r>
            <a:r>
              <a:rPr lang="en-US" dirty="0"/>
              <a:t> </a:t>
            </a:r>
            <a:r>
              <a:rPr lang="en-US" dirty="0">
                <a:solidFill>
                  <a:schemeClr val="accent2"/>
                </a:solidFill>
              </a:rPr>
              <a:t>http://www.awsdevopsteam.net.s3-website-us-east-1.amazonaws.com</a:t>
            </a:r>
            <a:endParaRPr lang="en-TR" dirty="0">
              <a:solidFill>
                <a:schemeClr val="accent2"/>
              </a:solidFill>
            </a:endParaRPr>
          </a:p>
          <a:p>
            <a:r>
              <a:rPr lang="en-TR" sz="2400" dirty="0">
                <a:solidFill>
                  <a:srgbClr val="9437FF"/>
                </a:solidFill>
              </a:rPr>
              <a:t>Naked domain: awsdevopsteam.net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FA9D480-5666-6D48-B634-E485DD5538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0007"/>
            <a:ext cx="722677" cy="69377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EB2EC90-E418-EC42-AC60-EA42F9A780A0}"/>
              </a:ext>
            </a:extLst>
          </p:cNvPr>
          <p:cNvSpPr txBox="1"/>
          <p:nvPr/>
        </p:nvSpPr>
        <p:spPr>
          <a:xfrm>
            <a:off x="1023517" y="1688978"/>
            <a:ext cx="1045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R" b="1" dirty="0">
                <a:solidFill>
                  <a:srgbClr val="FF0000"/>
                </a:solidFill>
              </a:rPr>
              <a:t>A record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5E28444-43FD-974B-A34B-2B134A4B5FC8}"/>
              </a:ext>
            </a:extLst>
          </p:cNvPr>
          <p:cNvSpPr txBox="1"/>
          <p:nvPr/>
        </p:nvSpPr>
        <p:spPr>
          <a:xfrm>
            <a:off x="992454" y="2229922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R" b="1" dirty="0">
                <a:solidFill>
                  <a:srgbClr val="FF0000"/>
                </a:solidFill>
              </a:rPr>
              <a:t>CNAME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F8F0C5D-9AF0-BD46-8BA3-211C42D9BF1C}"/>
              </a:ext>
            </a:extLst>
          </p:cNvPr>
          <p:cNvSpPr txBox="1"/>
          <p:nvPr/>
        </p:nvSpPr>
        <p:spPr>
          <a:xfrm>
            <a:off x="1027584" y="2666566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R" b="1" dirty="0">
                <a:solidFill>
                  <a:srgbClr val="FF0000"/>
                </a:solidFill>
              </a:rPr>
              <a:t>TXT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88CC154-95E8-9E45-8D69-B665A7B2E70B}"/>
              </a:ext>
            </a:extLst>
          </p:cNvPr>
          <p:cNvSpPr txBox="1"/>
          <p:nvPr/>
        </p:nvSpPr>
        <p:spPr>
          <a:xfrm>
            <a:off x="1023517" y="3103210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R" b="1" dirty="0">
                <a:solidFill>
                  <a:srgbClr val="FF0000"/>
                </a:solidFill>
              </a:rPr>
              <a:t>MX</a:t>
            </a:r>
          </a:p>
        </p:txBody>
      </p: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BF7F248F-7E11-9048-86AA-8957423D6C94}"/>
              </a:ext>
            </a:extLst>
          </p:cNvPr>
          <p:cNvCxnSpPr>
            <a:cxnSpLocks/>
          </p:cNvCxnSpPr>
          <p:nvPr/>
        </p:nvCxnSpPr>
        <p:spPr>
          <a:xfrm>
            <a:off x="2068868" y="1873644"/>
            <a:ext cx="702907" cy="18466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>
            <a:extLst>
              <a:ext uri="{FF2B5EF4-FFF2-40B4-BE49-F238E27FC236}">
                <a16:creationId xmlns:a16="http://schemas.microsoft.com/office/drawing/2014/main" id="{D50E8004-8459-8547-A6B7-A1F428D3C978}"/>
              </a:ext>
            </a:extLst>
          </p:cNvPr>
          <p:cNvCxnSpPr>
            <a:cxnSpLocks/>
          </p:cNvCxnSpPr>
          <p:nvPr/>
        </p:nvCxnSpPr>
        <p:spPr>
          <a:xfrm>
            <a:off x="2004895" y="2414426"/>
            <a:ext cx="702907" cy="18466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Elbow Connector 26">
            <a:extLst>
              <a:ext uri="{FF2B5EF4-FFF2-40B4-BE49-F238E27FC236}">
                <a16:creationId xmlns:a16="http://schemas.microsoft.com/office/drawing/2014/main" id="{0AAE2E7C-CE5D-3E48-B5B9-3BDAAC9C532B}"/>
              </a:ext>
            </a:extLst>
          </p:cNvPr>
          <p:cNvCxnSpPr>
            <a:cxnSpLocks/>
          </p:cNvCxnSpPr>
          <p:nvPr/>
        </p:nvCxnSpPr>
        <p:spPr>
          <a:xfrm>
            <a:off x="2004895" y="2918544"/>
            <a:ext cx="702907" cy="18466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Elbow Connector 27">
            <a:extLst>
              <a:ext uri="{FF2B5EF4-FFF2-40B4-BE49-F238E27FC236}">
                <a16:creationId xmlns:a16="http://schemas.microsoft.com/office/drawing/2014/main" id="{FEF268B6-089F-724F-901E-D1387EDA9AD1}"/>
              </a:ext>
            </a:extLst>
          </p:cNvPr>
          <p:cNvCxnSpPr>
            <a:cxnSpLocks/>
          </p:cNvCxnSpPr>
          <p:nvPr/>
        </p:nvCxnSpPr>
        <p:spPr>
          <a:xfrm>
            <a:off x="2004894" y="3380209"/>
            <a:ext cx="702907" cy="18466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746A497C-05A6-664E-A315-AE6E79C055BF}"/>
              </a:ext>
            </a:extLst>
          </p:cNvPr>
          <p:cNvSpPr txBox="1"/>
          <p:nvPr/>
        </p:nvSpPr>
        <p:spPr>
          <a:xfrm>
            <a:off x="2814554" y="1860590"/>
            <a:ext cx="623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R" dirty="0"/>
              <a:t>Alias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A7237F9-4770-7248-B0BC-8F3A66DEAFC5}"/>
              </a:ext>
            </a:extLst>
          </p:cNvPr>
          <p:cNvSpPr txBox="1"/>
          <p:nvPr/>
        </p:nvSpPr>
        <p:spPr>
          <a:xfrm>
            <a:off x="2771775" y="2414426"/>
            <a:ext cx="623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R" dirty="0"/>
              <a:t>Alias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9264760-1846-2A41-8216-D14AA4442663}"/>
              </a:ext>
            </a:extLst>
          </p:cNvPr>
          <p:cNvSpPr txBox="1"/>
          <p:nvPr/>
        </p:nvSpPr>
        <p:spPr>
          <a:xfrm>
            <a:off x="2781134" y="2918544"/>
            <a:ext cx="623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R" dirty="0"/>
              <a:t>Alias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2539683-975F-7C4B-8853-E65DE6C1CA95}"/>
              </a:ext>
            </a:extLst>
          </p:cNvPr>
          <p:cNvSpPr txBox="1"/>
          <p:nvPr/>
        </p:nvSpPr>
        <p:spPr>
          <a:xfrm>
            <a:off x="2752643" y="3422662"/>
            <a:ext cx="623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R" dirty="0"/>
              <a:t>Alias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58657BC-F50D-5C43-AD77-80F533880182}"/>
              </a:ext>
            </a:extLst>
          </p:cNvPr>
          <p:cNvSpPr txBox="1"/>
          <p:nvPr/>
        </p:nvSpPr>
        <p:spPr>
          <a:xfrm>
            <a:off x="4617816" y="2122038"/>
            <a:ext cx="692170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R" sz="2800" dirty="0"/>
              <a:t>1- Alias is like an </a:t>
            </a:r>
            <a:r>
              <a:rPr lang="en-TR" sz="2800" dirty="0">
                <a:solidFill>
                  <a:srgbClr val="00B050"/>
                </a:solidFill>
              </a:rPr>
              <a:t>extension</a:t>
            </a:r>
            <a:r>
              <a:rPr lang="en-TR" sz="2800" dirty="0"/>
              <a:t> of the other record</a:t>
            </a:r>
          </a:p>
          <a:p>
            <a:r>
              <a:rPr lang="en-TR" sz="2800" dirty="0">
                <a:solidFill>
                  <a:srgbClr val="00B050"/>
                </a:solidFill>
              </a:rPr>
              <a:t>It is not a standalone record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BD504C0-B87A-3040-89E7-B6A5C7445C58}"/>
              </a:ext>
            </a:extLst>
          </p:cNvPr>
          <p:cNvSpPr txBox="1"/>
          <p:nvPr/>
        </p:nvSpPr>
        <p:spPr>
          <a:xfrm>
            <a:off x="4617816" y="3287876"/>
            <a:ext cx="543494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2- B</a:t>
            </a:r>
            <a:r>
              <a:rPr lang="en-TR" sz="3200" dirty="0">
                <a:solidFill>
                  <a:srgbClr val="FF0000"/>
                </a:solidFill>
              </a:rPr>
              <a:t>est practice:</a:t>
            </a:r>
          </a:p>
          <a:p>
            <a:r>
              <a:rPr lang="en-TR" sz="3200" dirty="0">
                <a:solidFill>
                  <a:schemeClr val="accent1"/>
                </a:solidFill>
              </a:rPr>
              <a:t>Alias is used for AWS resources</a:t>
            </a:r>
          </a:p>
          <a:p>
            <a:r>
              <a:rPr lang="en-TR" sz="3200" dirty="0">
                <a:solidFill>
                  <a:schemeClr val="accent1"/>
                </a:solidFill>
              </a:rPr>
              <a:t>Cname is used for domains</a:t>
            </a:r>
          </a:p>
        </p:txBody>
      </p:sp>
    </p:spTree>
    <p:extLst>
      <p:ext uri="{BB962C8B-B14F-4D97-AF65-F5344CB8AC3E}">
        <p14:creationId xmlns:p14="http://schemas.microsoft.com/office/powerpoint/2010/main" val="37275797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26997</TotalTime>
  <Words>759</Words>
  <Application>Microsoft Macintosh PowerPoint</Application>
  <PresentationFormat>Widescreen</PresentationFormat>
  <Paragraphs>253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osvaldo@clarusway.com</dc:creator>
  <cp:lastModifiedBy>osvaldo@clarusway.com</cp:lastModifiedBy>
  <cp:revision>192</cp:revision>
  <dcterms:created xsi:type="dcterms:W3CDTF">2020-05-11T18:07:22Z</dcterms:created>
  <dcterms:modified xsi:type="dcterms:W3CDTF">2020-07-03T23:00:50Z</dcterms:modified>
</cp:coreProperties>
</file>